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8" r:id="rId3"/>
    <p:sldId id="257" r:id="rId4"/>
    <p:sldId id="272" r:id="rId5"/>
    <p:sldId id="273" r:id="rId6"/>
    <p:sldId id="270" r:id="rId7"/>
    <p:sldId id="275" r:id="rId8"/>
    <p:sldId id="259" r:id="rId9"/>
    <p:sldId id="260" r:id="rId10"/>
    <p:sldId id="283" r:id="rId11"/>
    <p:sldId id="286" r:id="rId12"/>
    <p:sldId id="261" r:id="rId13"/>
    <p:sldId id="285" r:id="rId14"/>
    <p:sldId id="28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7" r:id="rId23"/>
    <p:sldId id="271" r:id="rId24"/>
    <p:sldId id="290" r:id="rId25"/>
    <p:sldId id="278" r:id="rId26"/>
    <p:sldId id="279" r:id="rId27"/>
    <p:sldId id="287" r:id="rId28"/>
    <p:sldId id="289" r:id="rId29"/>
    <p:sldId id="27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734"/>
    <a:srgbClr val="A84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4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8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9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1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9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6366-85AB-4AE1-BAA6-F5614C09EB1A}" type="datetimeFigureOut">
              <a:rPr lang="ru-RU" smtClean="0"/>
              <a:t>04.05.2018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54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t="30770" r="13476" b="24825"/>
          <a:stretch/>
        </p:blipFill>
        <p:spPr>
          <a:xfrm>
            <a:off x="8753044" y="4361536"/>
            <a:ext cx="3171825" cy="230183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0" y="328830"/>
            <a:ext cx="3844628" cy="7636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49" y="897461"/>
            <a:ext cx="6705606" cy="59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92766"/>
            <a:ext cx="12192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venir Next Cyr" panose="020B0503020202020204" pitchFamily="34" charset="-52"/>
              </a:rPr>
              <a:t>2 WAYS of building the system: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     </a:t>
            </a:r>
            <a:r>
              <a:rPr lang="en-US" sz="28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- own blockchain with own consensus, or Graphene implementation (time and finance consuming, many risks and uncertainties)</a:t>
            </a:r>
          </a:p>
          <a:p>
            <a:endParaRPr lang="en-US" sz="28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         - BTS fork (lack of liquidity)</a:t>
            </a:r>
          </a:p>
          <a:p>
            <a:endParaRPr lang="en-US" sz="28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         - </a:t>
            </a:r>
            <a:r>
              <a:rPr lang="en-US" sz="2800" b="1" i="1" u="sng" dirty="0">
                <a:solidFill>
                  <a:schemeClr val="bg1"/>
                </a:solidFill>
                <a:latin typeface="Avenir Next Cyr" panose="020B0503020202020204" pitchFamily="34" charset="-52"/>
              </a:rPr>
              <a:t>WORKING TOGETHER within one BTS ecosystem (we have both useful instruments for the community, as well as proposals for committee)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Avenir Next Cyr" panose="020B0503020202020204" pitchFamily="34" charset="-52"/>
              </a:rPr>
              <a:t>If you want something to get done, do it yourself</a:t>
            </a:r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.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349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BEST FROM CENTRALIZED EXCHANGES 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DECENTRALIZED PLATFORM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13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31592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BitShares</a:t>
            </a:r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 Blockchain is about…</a:t>
            </a:r>
          </a:p>
          <a:p>
            <a:pPr algn="ctr"/>
            <a:r>
              <a:rPr lang="en-US" sz="4000" b="1" i="1" u="sng" dirty="0">
                <a:solidFill>
                  <a:schemeClr val="bg1"/>
                </a:solidFill>
                <a:latin typeface="Avenir Next Cyr" panose="020B0503020202020204" pitchFamily="34" charset="-52"/>
              </a:rPr>
              <a:t>COOPERATION</a:t>
            </a:r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.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NOT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competition</a:t>
            </a:r>
            <a:endParaRPr lang="ru-RU" sz="4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www.deex.exchange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349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BEST FROM CENTRALIZED EXCHANGES 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DECENTRALIZED PLATFORM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03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80" y="1980909"/>
            <a:ext cx="7443639" cy="1478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7896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Next Cyr" panose="020B0503020202020204" pitchFamily="34" charset="-52"/>
              </a:rPr>
              <a:t>Decentralized Ecosystem on </a:t>
            </a:r>
            <a:r>
              <a:rPr lang="en-US" sz="3200" b="1" dirty="0" err="1">
                <a:latin typeface="Avenir Next Cyr" panose="020B0503020202020204" pitchFamily="34" charset="-52"/>
              </a:rPr>
              <a:t>BitShares</a:t>
            </a:r>
            <a:r>
              <a:rPr lang="en-US" sz="3200" b="1" dirty="0">
                <a:latin typeface="Avenir Next Cyr" panose="020B0503020202020204" pitchFamily="34" charset="-52"/>
              </a:rPr>
              <a:t> Blockchain</a:t>
            </a:r>
            <a:endParaRPr lang="ru-RU" sz="3200" b="1" dirty="0">
              <a:latin typeface="Avenir Next Cyr" panose="020B05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www.deex.exchange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456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BEST FROM CENTRALIZED EXCHANGES 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DECENTRALIZED PLATFORM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376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Problems with BTS ecosystem</a:t>
            </a:r>
            <a:endParaRPr lang="ru-RU" sz="4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Low liquidity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Sophisticated GUI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Lack of tools for technical analysis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Not very precise documentation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Small community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Lack of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Lack of marketing</a:t>
            </a:r>
          </a:p>
          <a:p>
            <a:endParaRPr lang="en-US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579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31592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BitShares</a:t>
            </a:r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 Blockchain is about…</a:t>
            </a:r>
          </a:p>
          <a:p>
            <a:pPr algn="ctr"/>
            <a:r>
              <a:rPr lang="en-US" sz="4000" b="1" i="1" u="sng" dirty="0">
                <a:solidFill>
                  <a:schemeClr val="bg1"/>
                </a:solidFill>
                <a:latin typeface="Avenir Next Cyr" panose="020B0503020202020204" pitchFamily="34" charset="-52"/>
              </a:rPr>
              <a:t>COOPERATION and INTEGRATION</a:t>
            </a:r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.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NOT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competition</a:t>
            </a:r>
            <a:endParaRPr lang="ru-RU" sz="4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www.deex.exchange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349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BEST FROM CENTRALIZED EXCHANGES 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DECENTRALIZED PLATFORM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058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USERFRIENDLY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INTERFACE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14" name="object 6"/>
          <p:cNvSpPr/>
          <p:nvPr/>
        </p:nvSpPr>
        <p:spPr>
          <a:xfrm>
            <a:off x="4827528" y="594880"/>
            <a:ext cx="2163428" cy="179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4868152" y="674325"/>
            <a:ext cx="2089981" cy="214475"/>
          </a:xfrm>
          <a:custGeom>
            <a:avLst/>
            <a:gdLst/>
            <a:ahLst/>
            <a:cxnLst/>
            <a:rect l="l" t="t" r="r" b="b"/>
            <a:pathLst>
              <a:path w="2436495" h="265430">
                <a:moveTo>
                  <a:pt x="85750" y="0"/>
                </a:moveTo>
                <a:lnTo>
                  <a:pt x="2346452" y="0"/>
                </a:lnTo>
                <a:lnTo>
                  <a:pt x="2380192" y="6886"/>
                </a:lnTo>
                <a:lnTo>
                  <a:pt x="2408816" y="25838"/>
                </a:lnTo>
                <a:lnTo>
                  <a:pt x="2428671" y="54296"/>
                </a:lnTo>
                <a:lnTo>
                  <a:pt x="2436101" y="89700"/>
                </a:lnTo>
                <a:lnTo>
                  <a:pt x="2436101" y="265214"/>
                </a:lnTo>
                <a:lnTo>
                  <a:pt x="0" y="265214"/>
                </a:lnTo>
                <a:lnTo>
                  <a:pt x="0" y="85801"/>
                </a:lnTo>
                <a:lnTo>
                  <a:pt x="6820" y="52651"/>
                </a:lnTo>
                <a:lnTo>
                  <a:pt x="25334" y="25350"/>
                </a:lnTo>
                <a:lnTo>
                  <a:pt x="52619" y="6825"/>
                </a:lnTo>
                <a:lnTo>
                  <a:pt x="8575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4864252" y="998051"/>
            <a:ext cx="2089981" cy="1344667"/>
          </a:xfrm>
          <a:custGeom>
            <a:avLst/>
            <a:gdLst/>
            <a:ahLst/>
            <a:cxnLst/>
            <a:rect l="l" t="t" r="r" b="b"/>
            <a:pathLst>
              <a:path w="2436495" h="1727835">
                <a:moveTo>
                  <a:pt x="2350350" y="1727822"/>
                </a:moveTo>
                <a:lnTo>
                  <a:pt x="89649" y="1727822"/>
                </a:lnTo>
                <a:lnTo>
                  <a:pt x="55908" y="1720934"/>
                </a:lnTo>
                <a:lnTo>
                  <a:pt x="27284" y="1701977"/>
                </a:lnTo>
                <a:lnTo>
                  <a:pt x="7430" y="1673515"/>
                </a:lnTo>
                <a:lnTo>
                  <a:pt x="0" y="1638109"/>
                </a:lnTo>
                <a:lnTo>
                  <a:pt x="0" y="0"/>
                </a:lnTo>
                <a:lnTo>
                  <a:pt x="2436101" y="0"/>
                </a:lnTo>
                <a:lnTo>
                  <a:pt x="2436101" y="1638109"/>
                </a:lnTo>
                <a:lnTo>
                  <a:pt x="2430925" y="1673515"/>
                </a:lnTo>
                <a:lnTo>
                  <a:pt x="2412228" y="1701977"/>
                </a:lnTo>
                <a:lnTo>
                  <a:pt x="2384030" y="1720934"/>
                </a:lnTo>
                <a:lnTo>
                  <a:pt x="2350350" y="1727822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FAST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TRANSACTIONS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106012" y="686531"/>
            <a:ext cx="1979974" cy="185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1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TOKEN TO TOKEN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TRADING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1348333" y="0"/>
                </a:move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2241905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close/>
              </a:path>
              <a:path w="1348739" h="2339340">
                <a:moveTo>
                  <a:pt x="549325" y="1958124"/>
                </a:moveTo>
                <a:lnTo>
                  <a:pt x="486892" y="1958124"/>
                </a:lnTo>
                <a:lnTo>
                  <a:pt x="486892" y="2241905"/>
                </a:lnTo>
                <a:lnTo>
                  <a:pt x="549325" y="2241905"/>
                </a:lnTo>
                <a:lnTo>
                  <a:pt x="549325" y="1958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0" y="1313522"/>
                </a:move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1958124"/>
                </a:lnTo>
                <a:lnTo>
                  <a:pt x="486892" y="1958124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61964" y="97294"/>
                </a:move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97" y="241785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48" y="241753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61964" y="97294"/>
                </a:lnTo>
                <a:close/>
              </a:path>
              <a:path w="1348740" h="2335529">
                <a:moveTo>
                  <a:pt x="1194358" y="0"/>
                </a:move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61964" y="97294"/>
                </a:lnTo>
                <a:lnTo>
                  <a:pt x="956398" y="91605"/>
                </a:lnTo>
                <a:lnTo>
                  <a:pt x="919695" y="56756"/>
                </a:lnTo>
                <a:lnTo>
                  <a:pt x="1194358" y="56756"/>
                </a:lnTo>
                <a:lnTo>
                  <a:pt x="1194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19695" y="56756"/>
                </a:moveTo>
                <a:lnTo>
                  <a:pt x="1194358" y="56756"/>
                </a:lnTo>
                <a:lnTo>
                  <a:pt x="1194358" y="0"/>
                </a:ln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72" y="241753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73" y="241785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56398" y="91605"/>
                </a:lnTo>
                <a:lnTo>
                  <a:pt x="919695" y="5675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0"/>
                </a:moveTo>
                <a:lnTo>
                  <a:pt x="631291" y="249885"/>
                </a:ln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786950" y="734961"/>
                </a:lnTo>
                <a:lnTo>
                  <a:pt x="696150" y="734961"/>
                </a:lnTo>
                <a:lnTo>
                  <a:pt x="696150" y="583069"/>
                </a:lnTo>
                <a:lnTo>
                  <a:pt x="64858" y="583069"/>
                </a:lnTo>
                <a:lnTo>
                  <a:pt x="64858" y="318477"/>
                </a:lnTo>
                <a:lnTo>
                  <a:pt x="696150" y="318477"/>
                </a:lnTo>
                <a:lnTo>
                  <a:pt x="696150" y="176390"/>
                </a:lnTo>
                <a:lnTo>
                  <a:pt x="786950" y="176390"/>
                </a:lnTo>
                <a:lnTo>
                  <a:pt x="631291" y="0"/>
                </a:lnTo>
                <a:close/>
              </a:path>
              <a:path w="1033779" h="911860">
                <a:moveTo>
                  <a:pt x="786950" y="176390"/>
                </a:moveTo>
                <a:lnTo>
                  <a:pt x="696150" y="176390"/>
                </a:lnTo>
                <a:lnTo>
                  <a:pt x="942606" y="455676"/>
                </a:lnTo>
                <a:lnTo>
                  <a:pt x="696150" y="734961"/>
                </a:lnTo>
                <a:lnTo>
                  <a:pt x="786950" y="734961"/>
                </a:lnTo>
                <a:lnTo>
                  <a:pt x="1033411" y="455676"/>
                </a:lnTo>
                <a:lnTo>
                  <a:pt x="78695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249885"/>
                </a:move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1033411" y="455676"/>
                </a:lnTo>
                <a:lnTo>
                  <a:pt x="631291" y="0"/>
                </a:lnTo>
                <a:lnTo>
                  <a:pt x="631291" y="24988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0"/>
                </a:moveTo>
                <a:lnTo>
                  <a:pt x="0" y="455676"/>
                </a:lnTo>
                <a:lnTo>
                  <a:pt x="402120" y="911352"/>
                </a:lnTo>
                <a:lnTo>
                  <a:pt x="402120" y="734961"/>
                </a:lnTo>
                <a:lnTo>
                  <a:pt x="337261" y="734961"/>
                </a:lnTo>
                <a:lnTo>
                  <a:pt x="90805" y="455676"/>
                </a:lnTo>
                <a:lnTo>
                  <a:pt x="337261" y="176390"/>
                </a:lnTo>
                <a:lnTo>
                  <a:pt x="402120" y="176390"/>
                </a:lnTo>
                <a:lnTo>
                  <a:pt x="402120" y="0"/>
                </a:lnTo>
                <a:close/>
              </a:path>
              <a:path w="1033779" h="911860">
                <a:moveTo>
                  <a:pt x="402120" y="176390"/>
                </a:moveTo>
                <a:lnTo>
                  <a:pt x="337261" y="176390"/>
                </a:lnTo>
                <a:lnTo>
                  <a:pt x="337261" y="328282"/>
                </a:lnTo>
                <a:lnTo>
                  <a:pt x="968552" y="328282"/>
                </a:lnTo>
                <a:lnTo>
                  <a:pt x="968552" y="592874"/>
                </a:lnTo>
                <a:lnTo>
                  <a:pt x="337261" y="592874"/>
                </a:lnTo>
                <a:lnTo>
                  <a:pt x="337261" y="734961"/>
                </a:lnTo>
                <a:lnTo>
                  <a:pt x="402120" y="734961"/>
                </a:lnTo>
                <a:lnTo>
                  <a:pt x="402120" y="661466"/>
                </a:ln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661466"/>
                </a:move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0"/>
                </a:lnTo>
                <a:lnTo>
                  <a:pt x="0" y="455676"/>
                </a:lnTo>
                <a:lnTo>
                  <a:pt x="402120" y="911352"/>
                </a:lnTo>
                <a:lnTo>
                  <a:pt x="402120" y="66146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4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MANY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ALTCOINS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907203" y="199169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907203" y="2566233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08203" y="1107616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8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CROWDFUNDING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PLATFORM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078720" y="721463"/>
            <a:ext cx="2034557" cy="21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913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43" y="3616036"/>
            <a:ext cx="2534516" cy="2534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" y="1294757"/>
            <a:ext cx="12191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Deex</a:t>
            </a:r>
            <a:r>
              <a:rPr lang="en-US" sz="6000" dirty="0">
                <a:solidFill>
                  <a:schemeClr val="bg1"/>
                </a:solidFill>
                <a:latin typeface="Avenir Next Cyr" panose="020B0503020202020204" pitchFamily="34" charset="-52"/>
              </a:rPr>
              <a:t> Exchange in Telegram: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venir Next Cyr" panose="020B0503020202020204" pitchFamily="34" charset="-52"/>
              </a:rPr>
              <a:t>https://t.me/deexexchange</a:t>
            </a:r>
            <a:endParaRPr lang="ru-RU" sz="4800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409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4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CRYPTO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ATMS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096159" y="1154334"/>
            <a:ext cx="0" cy="168910"/>
          </a:xfrm>
          <a:custGeom>
            <a:avLst/>
            <a:gdLst/>
            <a:ahLst/>
            <a:cxnLst/>
            <a:rect l="l" t="t" r="r" b="b"/>
            <a:pathLst>
              <a:path h="168910">
                <a:moveTo>
                  <a:pt x="0" y="0"/>
                </a:moveTo>
                <a:lnTo>
                  <a:pt x="0" y="168503"/>
                </a:lnTo>
              </a:path>
            </a:pathLst>
          </a:custGeom>
          <a:ln w="633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064461" y="1154334"/>
            <a:ext cx="63501" cy="168910"/>
          </a:xfrm>
          <a:custGeom>
            <a:avLst/>
            <a:gdLst/>
            <a:ahLst/>
            <a:cxnLst/>
            <a:rect l="l" t="t" r="r" b="b"/>
            <a:pathLst>
              <a:path w="63500" h="168910">
                <a:moveTo>
                  <a:pt x="0" y="0"/>
                </a:moveTo>
                <a:lnTo>
                  <a:pt x="63398" y="0"/>
                </a:lnTo>
                <a:lnTo>
                  <a:pt x="63398" y="168503"/>
                </a:lnTo>
                <a:lnTo>
                  <a:pt x="0" y="16850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44718" y="1233383"/>
            <a:ext cx="208457" cy="199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62911" y="1565566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62911" y="1535477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6356115" y="1569579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356115" y="1539492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237784" y="1232863"/>
            <a:ext cx="208445" cy="199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4644234" y="556752"/>
            <a:ext cx="2768600" cy="2298699"/>
          </a:xfrm>
          <a:custGeom>
            <a:avLst/>
            <a:gdLst/>
            <a:ahLst/>
            <a:cxnLst/>
            <a:rect l="l" t="t" r="r" b="b"/>
            <a:pathLst>
              <a:path w="2768600" h="2298700">
                <a:moveTo>
                  <a:pt x="2611545" y="0"/>
                </a:moveTo>
                <a:lnTo>
                  <a:pt x="153047" y="0"/>
                </a:lnTo>
                <a:lnTo>
                  <a:pt x="111212" y="12700"/>
                </a:lnTo>
                <a:lnTo>
                  <a:pt x="74330" y="38100"/>
                </a:lnTo>
                <a:lnTo>
                  <a:pt x="43585" y="76200"/>
                </a:lnTo>
                <a:lnTo>
                  <a:pt x="20159" y="101600"/>
                </a:lnTo>
                <a:lnTo>
                  <a:pt x="5237" y="152400"/>
                </a:lnTo>
                <a:lnTo>
                  <a:pt x="0" y="190500"/>
                </a:lnTo>
                <a:lnTo>
                  <a:pt x="0" y="1574800"/>
                </a:lnTo>
                <a:lnTo>
                  <a:pt x="5237" y="1612900"/>
                </a:lnTo>
                <a:lnTo>
                  <a:pt x="20159" y="1651000"/>
                </a:lnTo>
                <a:lnTo>
                  <a:pt x="43585" y="1689100"/>
                </a:lnTo>
                <a:lnTo>
                  <a:pt x="74330" y="1714500"/>
                </a:lnTo>
                <a:lnTo>
                  <a:pt x="111212" y="1739900"/>
                </a:lnTo>
                <a:lnTo>
                  <a:pt x="153047" y="1752600"/>
                </a:lnTo>
                <a:lnTo>
                  <a:pt x="198653" y="1765300"/>
                </a:lnTo>
                <a:lnTo>
                  <a:pt x="1158151" y="1765300"/>
                </a:lnTo>
                <a:lnTo>
                  <a:pt x="1165151" y="1816100"/>
                </a:lnTo>
                <a:lnTo>
                  <a:pt x="1180673" y="1854200"/>
                </a:lnTo>
                <a:lnTo>
                  <a:pt x="1204107" y="1892300"/>
                </a:lnTo>
                <a:lnTo>
                  <a:pt x="1234848" y="1930400"/>
                </a:lnTo>
                <a:lnTo>
                  <a:pt x="1272286" y="1955800"/>
                </a:lnTo>
                <a:lnTo>
                  <a:pt x="1298238" y="1981200"/>
                </a:lnTo>
                <a:lnTo>
                  <a:pt x="1318248" y="2006600"/>
                </a:lnTo>
                <a:lnTo>
                  <a:pt x="1331127" y="2044700"/>
                </a:lnTo>
                <a:lnTo>
                  <a:pt x="1335684" y="2070100"/>
                </a:lnTo>
                <a:lnTo>
                  <a:pt x="1335684" y="2120900"/>
                </a:lnTo>
                <a:lnTo>
                  <a:pt x="1327226" y="2120900"/>
                </a:lnTo>
                <a:lnTo>
                  <a:pt x="1315539" y="2146300"/>
                </a:lnTo>
                <a:lnTo>
                  <a:pt x="1306626" y="2159000"/>
                </a:lnTo>
                <a:lnTo>
                  <a:pt x="1301676" y="2171700"/>
                </a:lnTo>
                <a:lnTo>
                  <a:pt x="1301877" y="2197100"/>
                </a:lnTo>
                <a:lnTo>
                  <a:pt x="1302535" y="2209800"/>
                </a:lnTo>
                <a:lnTo>
                  <a:pt x="1305434" y="2235200"/>
                </a:lnTo>
                <a:lnTo>
                  <a:pt x="1306754" y="2260600"/>
                </a:lnTo>
                <a:lnTo>
                  <a:pt x="1309661" y="2286000"/>
                </a:lnTo>
                <a:lnTo>
                  <a:pt x="1310322" y="2298700"/>
                </a:lnTo>
                <a:lnTo>
                  <a:pt x="1373720" y="2298700"/>
                </a:lnTo>
                <a:lnTo>
                  <a:pt x="1373655" y="2286000"/>
                </a:lnTo>
                <a:lnTo>
                  <a:pt x="1373193" y="2260600"/>
                </a:lnTo>
                <a:lnTo>
                  <a:pt x="1371942" y="2247900"/>
                </a:lnTo>
                <a:lnTo>
                  <a:pt x="1369504" y="2235200"/>
                </a:lnTo>
                <a:lnTo>
                  <a:pt x="1368843" y="2235200"/>
                </a:lnTo>
                <a:lnTo>
                  <a:pt x="1365936" y="2209800"/>
                </a:lnTo>
                <a:lnTo>
                  <a:pt x="1365275" y="2197100"/>
                </a:lnTo>
                <a:lnTo>
                  <a:pt x="1366002" y="2184400"/>
                </a:lnTo>
                <a:lnTo>
                  <a:pt x="1367917" y="2171700"/>
                </a:lnTo>
                <a:lnTo>
                  <a:pt x="1370622" y="2171700"/>
                </a:lnTo>
                <a:lnTo>
                  <a:pt x="1373720" y="2159000"/>
                </a:lnTo>
                <a:lnTo>
                  <a:pt x="2014629" y="2159000"/>
                </a:lnTo>
                <a:lnTo>
                  <a:pt x="2007959" y="2146300"/>
                </a:lnTo>
                <a:lnTo>
                  <a:pt x="1999310" y="2120900"/>
                </a:lnTo>
                <a:lnTo>
                  <a:pt x="2000233" y="2108200"/>
                </a:lnTo>
                <a:lnTo>
                  <a:pt x="2001883" y="2095500"/>
                </a:lnTo>
                <a:lnTo>
                  <a:pt x="1399082" y="2095500"/>
                </a:lnTo>
                <a:lnTo>
                  <a:pt x="1399082" y="2070100"/>
                </a:lnTo>
                <a:lnTo>
                  <a:pt x="1392941" y="2019300"/>
                </a:lnTo>
                <a:lnTo>
                  <a:pt x="1375309" y="1981200"/>
                </a:lnTo>
                <a:lnTo>
                  <a:pt x="1347374" y="1943100"/>
                </a:lnTo>
                <a:lnTo>
                  <a:pt x="1273270" y="1879600"/>
                </a:lnTo>
                <a:lnTo>
                  <a:pt x="1245335" y="1841500"/>
                </a:lnTo>
                <a:lnTo>
                  <a:pt x="1227703" y="1790700"/>
                </a:lnTo>
                <a:lnTo>
                  <a:pt x="1221562" y="1752600"/>
                </a:lnTo>
                <a:lnTo>
                  <a:pt x="1221562" y="1701800"/>
                </a:lnTo>
                <a:lnTo>
                  <a:pt x="198653" y="1701800"/>
                </a:lnTo>
                <a:lnTo>
                  <a:pt x="155374" y="1689100"/>
                </a:lnTo>
                <a:lnTo>
                  <a:pt x="118180" y="1676400"/>
                </a:lnTo>
                <a:lnTo>
                  <a:pt x="89099" y="1638300"/>
                </a:lnTo>
                <a:lnTo>
                  <a:pt x="63398" y="1562100"/>
                </a:lnTo>
                <a:lnTo>
                  <a:pt x="63398" y="190500"/>
                </a:lnTo>
                <a:lnTo>
                  <a:pt x="70566" y="152400"/>
                </a:lnTo>
                <a:lnTo>
                  <a:pt x="90313" y="114300"/>
                </a:lnTo>
                <a:lnTo>
                  <a:pt x="120001" y="88900"/>
                </a:lnTo>
                <a:lnTo>
                  <a:pt x="156993" y="63500"/>
                </a:lnTo>
                <a:lnTo>
                  <a:pt x="2712795" y="63500"/>
                </a:lnTo>
                <a:lnTo>
                  <a:pt x="2691697" y="38100"/>
                </a:lnTo>
                <a:lnTo>
                  <a:pt x="2653987" y="12700"/>
                </a:lnTo>
                <a:lnTo>
                  <a:pt x="2611545" y="0"/>
                </a:lnTo>
                <a:close/>
              </a:path>
              <a:path w="2768600" h="2298700">
                <a:moveTo>
                  <a:pt x="2014629" y="2159000"/>
                </a:moveTo>
                <a:lnTo>
                  <a:pt x="1948586" y="2159000"/>
                </a:lnTo>
                <a:lnTo>
                  <a:pt x="1953468" y="2171700"/>
                </a:lnTo>
                <a:lnTo>
                  <a:pt x="1955976" y="2171700"/>
                </a:lnTo>
                <a:lnTo>
                  <a:pt x="1956899" y="2184400"/>
                </a:lnTo>
                <a:lnTo>
                  <a:pt x="1957031" y="2197100"/>
                </a:lnTo>
                <a:lnTo>
                  <a:pt x="1954586" y="2209800"/>
                </a:lnTo>
                <a:lnTo>
                  <a:pt x="1953331" y="2222500"/>
                </a:lnTo>
                <a:lnTo>
                  <a:pt x="1952868" y="2235200"/>
                </a:lnTo>
                <a:lnTo>
                  <a:pt x="1950365" y="2247900"/>
                </a:lnTo>
                <a:lnTo>
                  <a:pt x="1949113" y="2247900"/>
                </a:lnTo>
                <a:lnTo>
                  <a:pt x="1948652" y="2273300"/>
                </a:lnTo>
                <a:lnTo>
                  <a:pt x="1948586" y="2298700"/>
                </a:lnTo>
                <a:lnTo>
                  <a:pt x="2011984" y="2298700"/>
                </a:lnTo>
                <a:lnTo>
                  <a:pt x="2011984" y="2260600"/>
                </a:lnTo>
                <a:lnTo>
                  <a:pt x="2014495" y="2247900"/>
                </a:lnTo>
                <a:lnTo>
                  <a:pt x="2017931" y="2222500"/>
                </a:lnTo>
                <a:lnTo>
                  <a:pt x="2020443" y="2197100"/>
                </a:lnTo>
                <a:lnTo>
                  <a:pt x="2018923" y="2171700"/>
                </a:lnTo>
                <a:lnTo>
                  <a:pt x="2014629" y="2159000"/>
                </a:lnTo>
                <a:close/>
              </a:path>
              <a:path w="2768600" h="2298700">
                <a:moveTo>
                  <a:pt x="2090797" y="1282700"/>
                </a:moveTo>
                <a:lnTo>
                  <a:pt x="2007755" y="1282700"/>
                </a:lnTo>
                <a:lnTo>
                  <a:pt x="2029486" y="1295400"/>
                </a:lnTo>
                <a:lnTo>
                  <a:pt x="2048443" y="1308100"/>
                </a:lnTo>
                <a:lnTo>
                  <a:pt x="2061851" y="1320800"/>
                </a:lnTo>
                <a:lnTo>
                  <a:pt x="2066937" y="1346200"/>
                </a:lnTo>
                <a:lnTo>
                  <a:pt x="2066937" y="1536700"/>
                </a:lnTo>
                <a:lnTo>
                  <a:pt x="2059188" y="1562100"/>
                </a:lnTo>
                <a:lnTo>
                  <a:pt x="2055666" y="1600200"/>
                </a:lnTo>
                <a:lnTo>
                  <a:pt x="2054256" y="1651000"/>
                </a:lnTo>
                <a:lnTo>
                  <a:pt x="2052847" y="1714500"/>
                </a:lnTo>
                <a:lnTo>
                  <a:pt x="2049324" y="1778000"/>
                </a:lnTo>
                <a:lnTo>
                  <a:pt x="2041575" y="1828800"/>
                </a:lnTo>
                <a:lnTo>
                  <a:pt x="2027504" y="1879600"/>
                </a:lnTo>
                <a:lnTo>
                  <a:pt x="2011456" y="1917700"/>
                </a:lnTo>
                <a:lnTo>
                  <a:pt x="1994614" y="1943100"/>
                </a:lnTo>
                <a:lnTo>
                  <a:pt x="1978164" y="1981200"/>
                </a:lnTo>
                <a:lnTo>
                  <a:pt x="1974934" y="1981200"/>
                </a:lnTo>
                <a:lnTo>
                  <a:pt x="1971303" y="1993900"/>
                </a:lnTo>
                <a:lnTo>
                  <a:pt x="1961261" y="1993900"/>
                </a:lnTo>
                <a:lnTo>
                  <a:pt x="1950166" y="2019300"/>
                </a:lnTo>
                <a:lnTo>
                  <a:pt x="1942241" y="2044700"/>
                </a:lnTo>
                <a:lnTo>
                  <a:pt x="1937484" y="2070100"/>
                </a:lnTo>
                <a:lnTo>
                  <a:pt x="1935899" y="2095500"/>
                </a:lnTo>
                <a:lnTo>
                  <a:pt x="2001883" y="2095500"/>
                </a:lnTo>
                <a:lnTo>
                  <a:pt x="2003532" y="2082800"/>
                </a:lnTo>
                <a:lnTo>
                  <a:pt x="2010004" y="2057400"/>
                </a:lnTo>
                <a:lnTo>
                  <a:pt x="2020443" y="2032000"/>
                </a:lnTo>
                <a:lnTo>
                  <a:pt x="2033117" y="2006600"/>
                </a:lnTo>
                <a:lnTo>
                  <a:pt x="2052072" y="1981200"/>
                </a:lnTo>
                <a:lnTo>
                  <a:pt x="2070631" y="1943100"/>
                </a:lnTo>
                <a:lnTo>
                  <a:pt x="2088397" y="1905000"/>
                </a:lnTo>
                <a:lnTo>
                  <a:pt x="2104974" y="1841500"/>
                </a:lnTo>
                <a:lnTo>
                  <a:pt x="2110789" y="1803400"/>
                </a:lnTo>
                <a:lnTo>
                  <a:pt x="2113432" y="1765300"/>
                </a:lnTo>
                <a:lnTo>
                  <a:pt x="2565704" y="1765300"/>
                </a:lnTo>
                <a:lnTo>
                  <a:pt x="2611545" y="1752600"/>
                </a:lnTo>
                <a:lnTo>
                  <a:pt x="2653987" y="1739900"/>
                </a:lnTo>
                <a:lnTo>
                  <a:pt x="2691697" y="1714500"/>
                </a:lnTo>
                <a:lnTo>
                  <a:pt x="2707521" y="1701800"/>
                </a:lnTo>
                <a:lnTo>
                  <a:pt x="2113432" y="1701800"/>
                </a:lnTo>
                <a:lnTo>
                  <a:pt x="2112771" y="1651000"/>
                </a:lnTo>
                <a:lnTo>
                  <a:pt x="2109864" y="1574800"/>
                </a:lnTo>
                <a:lnTo>
                  <a:pt x="2109203" y="1549400"/>
                </a:lnTo>
                <a:lnTo>
                  <a:pt x="2565920" y="1549400"/>
                </a:lnTo>
                <a:lnTo>
                  <a:pt x="2565920" y="1485900"/>
                </a:lnTo>
                <a:lnTo>
                  <a:pt x="2109203" y="1485900"/>
                </a:lnTo>
                <a:lnTo>
                  <a:pt x="2109203" y="1346200"/>
                </a:lnTo>
                <a:lnTo>
                  <a:pt x="2099560" y="1295400"/>
                </a:lnTo>
                <a:lnTo>
                  <a:pt x="2090797" y="1282700"/>
                </a:lnTo>
                <a:close/>
              </a:path>
              <a:path w="2768600" h="2298700">
                <a:moveTo>
                  <a:pt x="2565920" y="215900"/>
                </a:moveTo>
                <a:lnTo>
                  <a:pt x="228244" y="215900"/>
                </a:lnTo>
                <a:lnTo>
                  <a:pt x="228244" y="1549400"/>
                </a:lnTo>
                <a:lnTo>
                  <a:pt x="1158151" y="1549400"/>
                </a:lnTo>
                <a:lnTo>
                  <a:pt x="1158151" y="1701800"/>
                </a:lnTo>
                <a:lnTo>
                  <a:pt x="1221562" y="1701800"/>
                </a:lnTo>
                <a:lnTo>
                  <a:pt x="1221562" y="1524000"/>
                </a:lnTo>
                <a:lnTo>
                  <a:pt x="1226053" y="1498600"/>
                </a:lnTo>
                <a:lnTo>
                  <a:pt x="1238469" y="1485900"/>
                </a:lnTo>
                <a:lnTo>
                  <a:pt x="291642" y="1485900"/>
                </a:lnTo>
                <a:lnTo>
                  <a:pt x="291642" y="266700"/>
                </a:lnTo>
                <a:lnTo>
                  <a:pt x="2565920" y="266700"/>
                </a:lnTo>
                <a:lnTo>
                  <a:pt x="2565920" y="215900"/>
                </a:lnTo>
                <a:close/>
              </a:path>
              <a:path w="2768600" h="2298700">
                <a:moveTo>
                  <a:pt x="2712795" y="63500"/>
                </a:moveTo>
                <a:lnTo>
                  <a:pt x="2609428" y="63500"/>
                </a:lnTo>
                <a:lnTo>
                  <a:pt x="2647672" y="88900"/>
                </a:lnTo>
                <a:lnTo>
                  <a:pt x="2678003" y="114300"/>
                </a:lnTo>
                <a:lnTo>
                  <a:pt x="2697986" y="152400"/>
                </a:lnTo>
                <a:lnTo>
                  <a:pt x="2705188" y="190500"/>
                </a:lnTo>
                <a:lnTo>
                  <a:pt x="2705188" y="1562100"/>
                </a:lnTo>
                <a:lnTo>
                  <a:pt x="2697986" y="1612900"/>
                </a:lnTo>
                <a:lnTo>
                  <a:pt x="2647672" y="1676400"/>
                </a:lnTo>
                <a:lnTo>
                  <a:pt x="2609428" y="1689100"/>
                </a:lnTo>
                <a:lnTo>
                  <a:pt x="2565704" y="1701800"/>
                </a:lnTo>
                <a:lnTo>
                  <a:pt x="2707521" y="1701800"/>
                </a:lnTo>
                <a:lnTo>
                  <a:pt x="2723345" y="1689100"/>
                </a:lnTo>
                <a:lnTo>
                  <a:pt x="2747599" y="1651000"/>
                </a:lnTo>
                <a:lnTo>
                  <a:pt x="2763127" y="1612900"/>
                </a:lnTo>
                <a:lnTo>
                  <a:pt x="2768600" y="1562100"/>
                </a:lnTo>
                <a:lnTo>
                  <a:pt x="2768600" y="190500"/>
                </a:lnTo>
                <a:lnTo>
                  <a:pt x="2763127" y="152400"/>
                </a:lnTo>
                <a:lnTo>
                  <a:pt x="2747599" y="101600"/>
                </a:lnTo>
                <a:lnTo>
                  <a:pt x="2723345" y="76200"/>
                </a:lnTo>
                <a:lnTo>
                  <a:pt x="2712795" y="63500"/>
                </a:lnTo>
                <a:close/>
              </a:path>
              <a:path w="2768600" h="2298700">
                <a:moveTo>
                  <a:pt x="1403311" y="1460500"/>
                </a:moveTo>
                <a:lnTo>
                  <a:pt x="1280731" y="1460500"/>
                </a:lnTo>
                <a:lnTo>
                  <a:pt x="1302462" y="1473200"/>
                </a:lnTo>
                <a:lnTo>
                  <a:pt x="1321419" y="1485900"/>
                </a:lnTo>
                <a:lnTo>
                  <a:pt x="1334827" y="1498600"/>
                </a:lnTo>
                <a:lnTo>
                  <a:pt x="1339913" y="1524000"/>
                </a:lnTo>
                <a:lnTo>
                  <a:pt x="1339913" y="1651000"/>
                </a:lnTo>
                <a:lnTo>
                  <a:pt x="1403311" y="1651000"/>
                </a:lnTo>
                <a:lnTo>
                  <a:pt x="1403311" y="1460500"/>
                </a:lnTo>
                <a:close/>
              </a:path>
              <a:path w="2768600" h="2298700">
                <a:moveTo>
                  <a:pt x="1917096" y="1219200"/>
                </a:moveTo>
                <a:lnTo>
                  <a:pt x="1847734" y="1219200"/>
                </a:lnTo>
                <a:lnTo>
                  <a:pt x="1866687" y="1231900"/>
                </a:lnTo>
                <a:lnTo>
                  <a:pt x="1880091" y="1244600"/>
                </a:lnTo>
                <a:lnTo>
                  <a:pt x="1885175" y="1270000"/>
                </a:lnTo>
                <a:lnTo>
                  <a:pt x="1885175" y="1536700"/>
                </a:lnTo>
                <a:lnTo>
                  <a:pt x="1948586" y="1536700"/>
                </a:lnTo>
                <a:lnTo>
                  <a:pt x="1948586" y="1346200"/>
                </a:lnTo>
                <a:lnTo>
                  <a:pt x="1953077" y="1320800"/>
                </a:lnTo>
                <a:lnTo>
                  <a:pt x="1965493" y="1308100"/>
                </a:lnTo>
                <a:lnTo>
                  <a:pt x="1984248" y="1295400"/>
                </a:lnTo>
                <a:lnTo>
                  <a:pt x="2007755" y="1282700"/>
                </a:lnTo>
                <a:lnTo>
                  <a:pt x="2090797" y="1282700"/>
                </a:lnTo>
                <a:lnTo>
                  <a:pt x="2073273" y="1257300"/>
                </a:lnTo>
                <a:lnTo>
                  <a:pt x="2034306" y="1244600"/>
                </a:lnTo>
                <a:lnTo>
                  <a:pt x="1927440" y="1244600"/>
                </a:lnTo>
                <a:lnTo>
                  <a:pt x="1917096" y="1219200"/>
                </a:lnTo>
                <a:close/>
              </a:path>
              <a:path w="2768600" h="2298700">
                <a:moveTo>
                  <a:pt x="1553984" y="952500"/>
                </a:moveTo>
                <a:lnTo>
                  <a:pt x="1484222" y="952500"/>
                </a:lnTo>
                <a:lnTo>
                  <a:pt x="1503175" y="965200"/>
                </a:lnTo>
                <a:lnTo>
                  <a:pt x="1516579" y="977900"/>
                </a:lnTo>
                <a:lnTo>
                  <a:pt x="1521663" y="1003300"/>
                </a:lnTo>
                <a:lnTo>
                  <a:pt x="1521663" y="1498600"/>
                </a:lnTo>
                <a:lnTo>
                  <a:pt x="1585074" y="1498600"/>
                </a:lnTo>
                <a:lnTo>
                  <a:pt x="1585074" y="1231900"/>
                </a:lnTo>
                <a:lnTo>
                  <a:pt x="1589565" y="1206500"/>
                </a:lnTo>
                <a:lnTo>
                  <a:pt x="1601981" y="1193800"/>
                </a:lnTo>
                <a:lnTo>
                  <a:pt x="1620735" y="1181100"/>
                </a:lnTo>
                <a:lnTo>
                  <a:pt x="1644243" y="1168400"/>
                </a:lnTo>
                <a:lnTo>
                  <a:pt x="1727789" y="1168400"/>
                </a:lnTo>
                <a:lnTo>
                  <a:pt x="1718345" y="1155700"/>
                </a:lnTo>
                <a:lnTo>
                  <a:pt x="1693911" y="1130300"/>
                </a:lnTo>
                <a:lnTo>
                  <a:pt x="1572387" y="1130300"/>
                </a:lnTo>
                <a:lnTo>
                  <a:pt x="1572387" y="1003300"/>
                </a:lnTo>
                <a:lnTo>
                  <a:pt x="1562745" y="965200"/>
                </a:lnTo>
                <a:lnTo>
                  <a:pt x="1553984" y="952500"/>
                </a:lnTo>
                <a:close/>
              </a:path>
              <a:path w="2768600" h="2298700">
                <a:moveTo>
                  <a:pt x="1276515" y="1397000"/>
                </a:moveTo>
                <a:lnTo>
                  <a:pt x="1237282" y="1409700"/>
                </a:lnTo>
                <a:lnTo>
                  <a:pt x="1203598" y="1422400"/>
                </a:lnTo>
                <a:lnTo>
                  <a:pt x="1177838" y="1447800"/>
                </a:lnTo>
                <a:lnTo>
                  <a:pt x="1162380" y="1485900"/>
                </a:lnTo>
                <a:lnTo>
                  <a:pt x="1238469" y="1485900"/>
                </a:lnTo>
                <a:lnTo>
                  <a:pt x="1257223" y="1473200"/>
                </a:lnTo>
                <a:lnTo>
                  <a:pt x="1280731" y="1460500"/>
                </a:lnTo>
                <a:lnTo>
                  <a:pt x="1403311" y="1460500"/>
                </a:lnTo>
                <a:lnTo>
                  <a:pt x="1403311" y="1422400"/>
                </a:lnTo>
                <a:lnTo>
                  <a:pt x="1327226" y="1422400"/>
                </a:lnTo>
                <a:lnTo>
                  <a:pt x="1318711" y="1409700"/>
                </a:lnTo>
                <a:lnTo>
                  <a:pt x="1292166" y="1409700"/>
                </a:lnTo>
                <a:lnTo>
                  <a:pt x="1276515" y="1397000"/>
                </a:lnTo>
                <a:close/>
              </a:path>
              <a:path w="2768600" h="2298700">
                <a:moveTo>
                  <a:pt x="1727789" y="1168400"/>
                </a:moveTo>
                <a:lnTo>
                  <a:pt x="1644243" y="1168400"/>
                </a:lnTo>
                <a:lnTo>
                  <a:pt x="1665974" y="1181100"/>
                </a:lnTo>
                <a:lnTo>
                  <a:pt x="1684931" y="1193800"/>
                </a:lnTo>
                <a:lnTo>
                  <a:pt x="1698339" y="1206500"/>
                </a:lnTo>
                <a:lnTo>
                  <a:pt x="1703425" y="1231900"/>
                </a:lnTo>
                <a:lnTo>
                  <a:pt x="1703425" y="1485900"/>
                </a:lnTo>
                <a:lnTo>
                  <a:pt x="1766824" y="1485900"/>
                </a:lnTo>
                <a:lnTo>
                  <a:pt x="1766824" y="1270000"/>
                </a:lnTo>
                <a:lnTo>
                  <a:pt x="1771315" y="1244600"/>
                </a:lnTo>
                <a:lnTo>
                  <a:pt x="1783732" y="1231900"/>
                </a:lnTo>
                <a:lnTo>
                  <a:pt x="1802490" y="1219200"/>
                </a:lnTo>
                <a:lnTo>
                  <a:pt x="1917096" y="1219200"/>
                </a:lnTo>
                <a:lnTo>
                  <a:pt x="1911923" y="1206500"/>
                </a:lnTo>
                <a:lnTo>
                  <a:pt x="1885705" y="1181100"/>
                </a:lnTo>
                <a:lnTo>
                  <a:pt x="1737233" y="1181100"/>
                </a:lnTo>
                <a:lnTo>
                  <a:pt x="1727789" y="1168400"/>
                </a:lnTo>
                <a:close/>
              </a:path>
              <a:path w="2768600" h="2298700">
                <a:moveTo>
                  <a:pt x="2565920" y="266700"/>
                </a:moveTo>
                <a:lnTo>
                  <a:pt x="2502509" y="266700"/>
                </a:lnTo>
                <a:lnTo>
                  <a:pt x="2502509" y="1485900"/>
                </a:lnTo>
                <a:lnTo>
                  <a:pt x="2565920" y="1485900"/>
                </a:lnTo>
                <a:lnTo>
                  <a:pt x="2565920" y="266700"/>
                </a:lnTo>
                <a:close/>
              </a:path>
              <a:path w="2768600" h="2298700">
                <a:moveTo>
                  <a:pt x="1449806" y="889000"/>
                </a:moveTo>
                <a:lnTo>
                  <a:pt x="1402123" y="901700"/>
                </a:lnTo>
                <a:lnTo>
                  <a:pt x="1363156" y="927100"/>
                </a:lnTo>
                <a:lnTo>
                  <a:pt x="1336869" y="965200"/>
                </a:lnTo>
                <a:lnTo>
                  <a:pt x="1327226" y="1003300"/>
                </a:lnTo>
                <a:lnTo>
                  <a:pt x="1327226" y="1422400"/>
                </a:lnTo>
                <a:lnTo>
                  <a:pt x="1403311" y="1422400"/>
                </a:lnTo>
                <a:lnTo>
                  <a:pt x="1403311" y="1003300"/>
                </a:lnTo>
                <a:lnTo>
                  <a:pt x="1407803" y="990600"/>
                </a:lnTo>
                <a:lnTo>
                  <a:pt x="1420220" y="965200"/>
                </a:lnTo>
                <a:lnTo>
                  <a:pt x="1438978" y="952500"/>
                </a:lnTo>
                <a:lnTo>
                  <a:pt x="1553984" y="952500"/>
                </a:lnTo>
                <a:lnTo>
                  <a:pt x="1536461" y="927100"/>
                </a:lnTo>
                <a:lnTo>
                  <a:pt x="1497495" y="901700"/>
                </a:lnTo>
                <a:lnTo>
                  <a:pt x="1449806" y="889000"/>
                </a:lnTo>
                <a:close/>
              </a:path>
              <a:path w="2768600" h="2298700">
                <a:moveTo>
                  <a:pt x="1986622" y="1231900"/>
                </a:moveTo>
                <a:lnTo>
                  <a:pt x="1955450" y="1231900"/>
                </a:lnTo>
                <a:lnTo>
                  <a:pt x="1940852" y="1244600"/>
                </a:lnTo>
                <a:lnTo>
                  <a:pt x="2034306" y="1244600"/>
                </a:lnTo>
                <a:lnTo>
                  <a:pt x="1986622" y="1231900"/>
                </a:lnTo>
                <a:close/>
              </a:path>
              <a:path w="2768600" h="2298700">
                <a:moveTo>
                  <a:pt x="1850767" y="1155700"/>
                </a:moveTo>
                <a:lnTo>
                  <a:pt x="1771575" y="1155700"/>
                </a:lnTo>
                <a:lnTo>
                  <a:pt x="1753809" y="1168400"/>
                </a:lnTo>
                <a:lnTo>
                  <a:pt x="1737233" y="1181100"/>
                </a:lnTo>
                <a:lnTo>
                  <a:pt x="1885705" y="1181100"/>
                </a:lnTo>
                <a:lnTo>
                  <a:pt x="1850767" y="1155700"/>
                </a:lnTo>
                <a:close/>
              </a:path>
              <a:path w="2768600" h="2298700">
                <a:moveTo>
                  <a:pt x="1664722" y="1117600"/>
                </a:moveTo>
                <a:lnTo>
                  <a:pt x="1601978" y="1117600"/>
                </a:lnTo>
                <a:lnTo>
                  <a:pt x="1587577" y="1130300"/>
                </a:lnTo>
                <a:lnTo>
                  <a:pt x="1693911" y="1130300"/>
                </a:lnTo>
                <a:lnTo>
                  <a:pt x="1664722" y="111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4644234" y="548510"/>
            <a:ext cx="2768600" cy="2306954"/>
          </a:xfrm>
          <a:custGeom>
            <a:avLst/>
            <a:gdLst/>
            <a:ahLst/>
            <a:cxnLst/>
            <a:rect l="l" t="t" r="r" b="b"/>
            <a:pathLst>
              <a:path w="2768600" h="2306954">
                <a:moveTo>
                  <a:pt x="2565704" y="0"/>
                </a:moveTo>
                <a:lnTo>
                  <a:pt x="198653" y="0"/>
                </a:lnTo>
                <a:lnTo>
                  <a:pt x="153047" y="5193"/>
                </a:lnTo>
                <a:lnTo>
                  <a:pt x="111212" y="19931"/>
                </a:lnTo>
                <a:lnTo>
                  <a:pt x="74330" y="42951"/>
                </a:lnTo>
                <a:lnTo>
                  <a:pt x="43585" y="72989"/>
                </a:lnTo>
                <a:lnTo>
                  <a:pt x="20159" y="108783"/>
                </a:lnTo>
                <a:lnTo>
                  <a:pt x="5237" y="149068"/>
                </a:lnTo>
                <a:lnTo>
                  <a:pt x="0" y="192582"/>
                </a:lnTo>
                <a:lnTo>
                  <a:pt x="0" y="1572729"/>
                </a:lnTo>
                <a:lnTo>
                  <a:pt x="5237" y="1616244"/>
                </a:lnTo>
                <a:lnTo>
                  <a:pt x="20159" y="1656529"/>
                </a:lnTo>
                <a:lnTo>
                  <a:pt x="43585" y="1692323"/>
                </a:lnTo>
                <a:lnTo>
                  <a:pt x="74330" y="1722361"/>
                </a:lnTo>
                <a:lnTo>
                  <a:pt x="111212" y="1745381"/>
                </a:lnTo>
                <a:lnTo>
                  <a:pt x="153047" y="1760119"/>
                </a:lnTo>
                <a:lnTo>
                  <a:pt x="198653" y="1765312"/>
                </a:lnTo>
                <a:lnTo>
                  <a:pt x="1158151" y="1765312"/>
                </a:lnTo>
                <a:lnTo>
                  <a:pt x="1165151" y="1812333"/>
                </a:lnTo>
                <a:lnTo>
                  <a:pt x="1180673" y="1856467"/>
                </a:lnTo>
                <a:lnTo>
                  <a:pt x="1204107" y="1896750"/>
                </a:lnTo>
                <a:lnTo>
                  <a:pt x="1234848" y="1932218"/>
                </a:lnTo>
                <a:lnTo>
                  <a:pt x="1272286" y="1961908"/>
                </a:lnTo>
                <a:lnTo>
                  <a:pt x="1298238" y="1983407"/>
                </a:lnTo>
                <a:lnTo>
                  <a:pt x="1318248" y="2010549"/>
                </a:lnTo>
                <a:lnTo>
                  <a:pt x="1331127" y="2041454"/>
                </a:lnTo>
                <a:lnTo>
                  <a:pt x="1335684" y="2074240"/>
                </a:lnTo>
                <a:lnTo>
                  <a:pt x="1335684" y="2118372"/>
                </a:lnTo>
                <a:lnTo>
                  <a:pt x="1331455" y="2122385"/>
                </a:lnTo>
                <a:lnTo>
                  <a:pt x="1327226" y="2126399"/>
                </a:lnTo>
                <a:lnTo>
                  <a:pt x="1315539" y="2142193"/>
                </a:lnTo>
                <a:lnTo>
                  <a:pt x="1306626" y="2159495"/>
                </a:lnTo>
                <a:lnTo>
                  <a:pt x="1301676" y="2178302"/>
                </a:lnTo>
                <a:lnTo>
                  <a:pt x="1301877" y="2198611"/>
                </a:lnTo>
                <a:lnTo>
                  <a:pt x="1302535" y="2216919"/>
                </a:lnTo>
                <a:lnTo>
                  <a:pt x="1303985" y="2230710"/>
                </a:lnTo>
                <a:lnTo>
                  <a:pt x="1305434" y="2241491"/>
                </a:lnTo>
                <a:lnTo>
                  <a:pt x="1306093" y="2250770"/>
                </a:lnTo>
                <a:lnTo>
                  <a:pt x="1306754" y="2259548"/>
                </a:lnTo>
                <a:lnTo>
                  <a:pt x="1308207" y="2269831"/>
                </a:lnTo>
                <a:lnTo>
                  <a:pt x="1309661" y="2284626"/>
                </a:lnTo>
                <a:lnTo>
                  <a:pt x="1310322" y="2306942"/>
                </a:lnTo>
                <a:lnTo>
                  <a:pt x="1373720" y="2306942"/>
                </a:lnTo>
                <a:lnTo>
                  <a:pt x="1373655" y="2282243"/>
                </a:lnTo>
                <a:lnTo>
                  <a:pt x="1373193" y="2265818"/>
                </a:lnTo>
                <a:lnTo>
                  <a:pt x="1371942" y="2253905"/>
                </a:lnTo>
                <a:lnTo>
                  <a:pt x="1369504" y="2242743"/>
                </a:lnTo>
                <a:lnTo>
                  <a:pt x="1368843" y="2235785"/>
                </a:lnTo>
                <a:lnTo>
                  <a:pt x="1367389" y="2226195"/>
                </a:lnTo>
                <a:lnTo>
                  <a:pt x="1365936" y="2212843"/>
                </a:lnTo>
                <a:lnTo>
                  <a:pt x="1365275" y="2194598"/>
                </a:lnTo>
                <a:lnTo>
                  <a:pt x="1366002" y="2186265"/>
                </a:lnTo>
                <a:lnTo>
                  <a:pt x="1367917" y="2179058"/>
                </a:lnTo>
                <a:lnTo>
                  <a:pt x="1370622" y="2172600"/>
                </a:lnTo>
                <a:lnTo>
                  <a:pt x="1373720" y="2166518"/>
                </a:lnTo>
                <a:lnTo>
                  <a:pt x="1377950" y="2162505"/>
                </a:lnTo>
                <a:lnTo>
                  <a:pt x="1382179" y="2158492"/>
                </a:lnTo>
                <a:lnTo>
                  <a:pt x="1390637" y="2158492"/>
                </a:lnTo>
                <a:lnTo>
                  <a:pt x="1931670" y="2158492"/>
                </a:lnTo>
                <a:lnTo>
                  <a:pt x="1935899" y="2158492"/>
                </a:lnTo>
                <a:lnTo>
                  <a:pt x="1944357" y="2162505"/>
                </a:lnTo>
                <a:lnTo>
                  <a:pt x="1957031" y="2194598"/>
                </a:lnTo>
                <a:lnTo>
                  <a:pt x="1954586" y="2216731"/>
                </a:lnTo>
                <a:lnTo>
                  <a:pt x="1953331" y="2230208"/>
                </a:lnTo>
                <a:lnTo>
                  <a:pt x="1952868" y="2236914"/>
                </a:lnTo>
                <a:lnTo>
                  <a:pt x="1952802" y="2238730"/>
                </a:lnTo>
                <a:lnTo>
                  <a:pt x="1950365" y="2245377"/>
                </a:lnTo>
                <a:lnTo>
                  <a:pt x="1949113" y="2255785"/>
                </a:lnTo>
                <a:lnTo>
                  <a:pt x="1948652" y="2273715"/>
                </a:lnTo>
                <a:lnTo>
                  <a:pt x="1948586" y="2302929"/>
                </a:lnTo>
                <a:lnTo>
                  <a:pt x="2011984" y="2302929"/>
                </a:lnTo>
                <a:lnTo>
                  <a:pt x="2011984" y="2258796"/>
                </a:lnTo>
                <a:lnTo>
                  <a:pt x="2014495" y="2252149"/>
                </a:lnTo>
                <a:lnTo>
                  <a:pt x="2016213" y="2241742"/>
                </a:lnTo>
                <a:lnTo>
                  <a:pt x="2017931" y="2223811"/>
                </a:lnTo>
                <a:lnTo>
                  <a:pt x="2020443" y="2194598"/>
                </a:lnTo>
                <a:lnTo>
                  <a:pt x="2018923" y="2176608"/>
                </a:lnTo>
                <a:lnTo>
                  <a:pt x="2014629" y="2158993"/>
                </a:lnTo>
                <a:lnTo>
                  <a:pt x="2007959" y="2142130"/>
                </a:lnTo>
                <a:lnTo>
                  <a:pt x="1999310" y="2126399"/>
                </a:lnTo>
                <a:lnTo>
                  <a:pt x="2000233" y="2109157"/>
                </a:lnTo>
                <a:lnTo>
                  <a:pt x="2010004" y="2058128"/>
                </a:lnTo>
                <a:lnTo>
                  <a:pt x="2026775" y="2022081"/>
                </a:lnTo>
                <a:lnTo>
                  <a:pt x="2052072" y="1980955"/>
                </a:lnTo>
                <a:lnTo>
                  <a:pt x="2070631" y="1945851"/>
                </a:lnTo>
                <a:lnTo>
                  <a:pt x="2088397" y="1901719"/>
                </a:lnTo>
                <a:lnTo>
                  <a:pt x="2104974" y="1845551"/>
                </a:lnTo>
                <a:lnTo>
                  <a:pt x="2110789" y="1806435"/>
                </a:lnTo>
                <a:lnTo>
                  <a:pt x="2113432" y="1761299"/>
                </a:lnTo>
                <a:lnTo>
                  <a:pt x="2565704" y="1761299"/>
                </a:lnTo>
                <a:lnTo>
                  <a:pt x="2611545" y="1756316"/>
                </a:lnTo>
                <a:lnTo>
                  <a:pt x="2653987" y="1742069"/>
                </a:lnTo>
                <a:lnTo>
                  <a:pt x="2691697" y="1719611"/>
                </a:lnTo>
                <a:lnTo>
                  <a:pt x="2723345" y="1689994"/>
                </a:lnTo>
                <a:lnTo>
                  <a:pt x="2747599" y="1654271"/>
                </a:lnTo>
                <a:lnTo>
                  <a:pt x="2763127" y="1613494"/>
                </a:lnTo>
                <a:lnTo>
                  <a:pt x="2768600" y="1568716"/>
                </a:lnTo>
                <a:lnTo>
                  <a:pt x="2768600" y="192582"/>
                </a:lnTo>
                <a:lnTo>
                  <a:pt x="2763127" y="149068"/>
                </a:lnTo>
                <a:lnTo>
                  <a:pt x="2747599" y="108783"/>
                </a:lnTo>
                <a:lnTo>
                  <a:pt x="2723345" y="72989"/>
                </a:lnTo>
                <a:lnTo>
                  <a:pt x="2691697" y="42951"/>
                </a:lnTo>
                <a:lnTo>
                  <a:pt x="2653987" y="19931"/>
                </a:lnTo>
                <a:lnTo>
                  <a:pt x="2611545" y="5193"/>
                </a:lnTo>
                <a:lnTo>
                  <a:pt x="2565704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65795" y="1499371"/>
            <a:ext cx="849630" cy="1143635"/>
          </a:xfrm>
          <a:custGeom>
            <a:avLst/>
            <a:gdLst/>
            <a:ahLst/>
            <a:cxnLst/>
            <a:rect l="l" t="t" r="r" b="b"/>
            <a:pathLst>
              <a:path w="849629" h="1143635">
                <a:moveTo>
                  <a:pt x="820013" y="878636"/>
                </a:moveTo>
                <a:lnTo>
                  <a:pt x="805942" y="928917"/>
                </a:lnTo>
                <a:lnTo>
                  <a:pt x="789893" y="967911"/>
                </a:lnTo>
                <a:lnTo>
                  <a:pt x="773052" y="999380"/>
                </a:lnTo>
                <a:lnTo>
                  <a:pt x="756602" y="1027087"/>
                </a:lnTo>
                <a:lnTo>
                  <a:pt x="753371" y="1033106"/>
                </a:lnTo>
                <a:lnTo>
                  <a:pt x="749741" y="1039126"/>
                </a:lnTo>
                <a:lnTo>
                  <a:pt x="745315" y="1045146"/>
                </a:lnTo>
                <a:lnTo>
                  <a:pt x="739698" y="1051166"/>
                </a:lnTo>
                <a:lnTo>
                  <a:pt x="728604" y="1074044"/>
                </a:lnTo>
                <a:lnTo>
                  <a:pt x="720678" y="1098805"/>
                </a:lnTo>
                <a:lnTo>
                  <a:pt x="715922" y="1122816"/>
                </a:lnTo>
                <a:lnTo>
                  <a:pt x="714336" y="1143444"/>
                </a:lnTo>
                <a:lnTo>
                  <a:pt x="710107" y="1143444"/>
                </a:lnTo>
                <a:lnTo>
                  <a:pt x="177520" y="1143444"/>
                </a:lnTo>
                <a:lnTo>
                  <a:pt x="177520" y="1119365"/>
                </a:lnTo>
                <a:lnTo>
                  <a:pt x="171379" y="1072289"/>
                </a:lnTo>
                <a:lnTo>
                  <a:pt x="153747" y="1028596"/>
                </a:lnTo>
                <a:lnTo>
                  <a:pt x="125812" y="990168"/>
                </a:lnTo>
                <a:lnTo>
                  <a:pt x="88760" y="958888"/>
                </a:lnTo>
                <a:lnTo>
                  <a:pt x="51708" y="927607"/>
                </a:lnTo>
                <a:lnTo>
                  <a:pt x="23772" y="889177"/>
                </a:lnTo>
                <a:lnTo>
                  <a:pt x="6141" y="845481"/>
                </a:lnTo>
                <a:lnTo>
                  <a:pt x="0" y="798398"/>
                </a:lnTo>
                <a:lnTo>
                  <a:pt x="0" y="577735"/>
                </a:lnTo>
                <a:lnTo>
                  <a:pt x="0" y="573722"/>
                </a:lnTo>
                <a:lnTo>
                  <a:pt x="4491" y="553099"/>
                </a:lnTo>
                <a:lnTo>
                  <a:pt x="16906" y="535106"/>
                </a:lnTo>
                <a:lnTo>
                  <a:pt x="35661" y="522378"/>
                </a:lnTo>
                <a:lnTo>
                  <a:pt x="59169" y="517550"/>
                </a:lnTo>
                <a:lnTo>
                  <a:pt x="80900" y="521814"/>
                </a:lnTo>
                <a:lnTo>
                  <a:pt x="99856" y="533601"/>
                </a:lnTo>
                <a:lnTo>
                  <a:pt x="113265" y="551406"/>
                </a:lnTo>
                <a:lnTo>
                  <a:pt x="118351" y="573722"/>
                </a:lnTo>
                <a:lnTo>
                  <a:pt x="118351" y="702106"/>
                </a:lnTo>
                <a:lnTo>
                  <a:pt x="181749" y="702106"/>
                </a:lnTo>
                <a:lnTo>
                  <a:pt x="181749" y="573722"/>
                </a:lnTo>
                <a:lnTo>
                  <a:pt x="181749" y="553669"/>
                </a:lnTo>
                <a:lnTo>
                  <a:pt x="181749" y="56172"/>
                </a:lnTo>
                <a:lnTo>
                  <a:pt x="186240" y="35543"/>
                </a:lnTo>
                <a:lnTo>
                  <a:pt x="198658" y="17551"/>
                </a:lnTo>
                <a:lnTo>
                  <a:pt x="217416" y="4826"/>
                </a:lnTo>
                <a:lnTo>
                  <a:pt x="240931" y="0"/>
                </a:lnTo>
                <a:lnTo>
                  <a:pt x="262660" y="4262"/>
                </a:lnTo>
                <a:lnTo>
                  <a:pt x="281612" y="16046"/>
                </a:lnTo>
                <a:lnTo>
                  <a:pt x="295017" y="33850"/>
                </a:lnTo>
                <a:lnTo>
                  <a:pt x="300100" y="56172"/>
                </a:lnTo>
                <a:lnTo>
                  <a:pt x="300100" y="280847"/>
                </a:lnTo>
                <a:lnTo>
                  <a:pt x="300100" y="469417"/>
                </a:lnTo>
                <a:lnTo>
                  <a:pt x="300100" y="549656"/>
                </a:lnTo>
                <a:lnTo>
                  <a:pt x="363512" y="549656"/>
                </a:lnTo>
                <a:lnTo>
                  <a:pt x="363512" y="469417"/>
                </a:lnTo>
                <a:lnTo>
                  <a:pt x="363512" y="280847"/>
                </a:lnTo>
                <a:lnTo>
                  <a:pt x="368003" y="260219"/>
                </a:lnTo>
                <a:lnTo>
                  <a:pt x="380418" y="242227"/>
                </a:lnTo>
                <a:lnTo>
                  <a:pt x="399173" y="229502"/>
                </a:lnTo>
                <a:lnTo>
                  <a:pt x="422681" y="224675"/>
                </a:lnTo>
                <a:lnTo>
                  <a:pt x="444412" y="228937"/>
                </a:lnTo>
                <a:lnTo>
                  <a:pt x="463369" y="240722"/>
                </a:lnTo>
                <a:lnTo>
                  <a:pt x="476777" y="258526"/>
                </a:lnTo>
                <a:lnTo>
                  <a:pt x="481863" y="280847"/>
                </a:lnTo>
                <a:lnTo>
                  <a:pt x="481863" y="316953"/>
                </a:lnTo>
                <a:lnTo>
                  <a:pt x="481863" y="469417"/>
                </a:lnTo>
                <a:lnTo>
                  <a:pt x="481863" y="541629"/>
                </a:lnTo>
                <a:lnTo>
                  <a:pt x="545261" y="541629"/>
                </a:lnTo>
                <a:lnTo>
                  <a:pt x="545261" y="473417"/>
                </a:lnTo>
                <a:lnTo>
                  <a:pt x="545261" y="320967"/>
                </a:lnTo>
                <a:lnTo>
                  <a:pt x="549753" y="300338"/>
                </a:lnTo>
                <a:lnTo>
                  <a:pt x="562170" y="282346"/>
                </a:lnTo>
                <a:lnTo>
                  <a:pt x="580928" y="269621"/>
                </a:lnTo>
                <a:lnTo>
                  <a:pt x="604443" y="264795"/>
                </a:lnTo>
                <a:lnTo>
                  <a:pt x="626172" y="269058"/>
                </a:lnTo>
                <a:lnTo>
                  <a:pt x="645125" y="280846"/>
                </a:lnTo>
                <a:lnTo>
                  <a:pt x="658529" y="298651"/>
                </a:lnTo>
                <a:lnTo>
                  <a:pt x="663613" y="320967"/>
                </a:lnTo>
                <a:lnTo>
                  <a:pt x="663613" y="397192"/>
                </a:lnTo>
                <a:lnTo>
                  <a:pt x="663613" y="541629"/>
                </a:lnTo>
                <a:lnTo>
                  <a:pt x="663613" y="593788"/>
                </a:lnTo>
                <a:lnTo>
                  <a:pt x="727024" y="593788"/>
                </a:lnTo>
                <a:lnTo>
                  <a:pt x="727024" y="541629"/>
                </a:lnTo>
                <a:lnTo>
                  <a:pt x="727024" y="393179"/>
                </a:lnTo>
                <a:lnTo>
                  <a:pt x="731515" y="372556"/>
                </a:lnTo>
                <a:lnTo>
                  <a:pt x="743931" y="354563"/>
                </a:lnTo>
                <a:lnTo>
                  <a:pt x="762685" y="341835"/>
                </a:lnTo>
                <a:lnTo>
                  <a:pt x="786193" y="337007"/>
                </a:lnTo>
                <a:lnTo>
                  <a:pt x="807924" y="341271"/>
                </a:lnTo>
                <a:lnTo>
                  <a:pt x="826881" y="353058"/>
                </a:lnTo>
                <a:lnTo>
                  <a:pt x="840289" y="370863"/>
                </a:lnTo>
                <a:lnTo>
                  <a:pt x="845375" y="393179"/>
                </a:lnTo>
                <a:lnTo>
                  <a:pt x="845375" y="593788"/>
                </a:lnTo>
                <a:lnTo>
                  <a:pt x="849604" y="593788"/>
                </a:lnTo>
                <a:lnTo>
                  <a:pt x="845375" y="593788"/>
                </a:lnTo>
                <a:lnTo>
                  <a:pt x="837626" y="610431"/>
                </a:lnTo>
                <a:lnTo>
                  <a:pt x="834104" y="650699"/>
                </a:lnTo>
                <a:lnTo>
                  <a:pt x="832694" y="706123"/>
                </a:lnTo>
                <a:lnTo>
                  <a:pt x="831285" y="768233"/>
                </a:lnTo>
                <a:lnTo>
                  <a:pt x="827762" y="828561"/>
                </a:lnTo>
                <a:lnTo>
                  <a:pt x="820013" y="87863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4935875" y="821334"/>
            <a:ext cx="2211070" cy="1216025"/>
          </a:xfrm>
          <a:custGeom>
            <a:avLst/>
            <a:gdLst/>
            <a:ahLst/>
            <a:cxnLst/>
            <a:rect l="l" t="t" r="r" b="b"/>
            <a:pathLst>
              <a:path w="2211070" h="1216025">
                <a:moveTo>
                  <a:pt x="1694980" y="958888"/>
                </a:moveTo>
                <a:lnTo>
                  <a:pt x="1679196" y="959703"/>
                </a:lnTo>
                <a:lnTo>
                  <a:pt x="1663807" y="962398"/>
                </a:lnTo>
                <a:lnTo>
                  <a:pt x="1649210" y="967348"/>
                </a:lnTo>
                <a:lnTo>
                  <a:pt x="1635798" y="974928"/>
                </a:lnTo>
                <a:lnTo>
                  <a:pt x="1620281" y="938510"/>
                </a:lnTo>
                <a:lnTo>
                  <a:pt x="1594062" y="909234"/>
                </a:lnTo>
                <a:lnTo>
                  <a:pt x="1559124" y="889735"/>
                </a:lnTo>
                <a:lnTo>
                  <a:pt x="1517446" y="882650"/>
                </a:lnTo>
                <a:lnTo>
                  <a:pt x="1498491" y="884154"/>
                </a:lnTo>
                <a:lnTo>
                  <a:pt x="1479932" y="888669"/>
                </a:lnTo>
                <a:lnTo>
                  <a:pt x="1462166" y="896194"/>
                </a:lnTo>
                <a:lnTo>
                  <a:pt x="1445590" y="906729"/>
                </a:lnTo>
                <a:lnTo>
                  <a:pt x="1426703" y="882092"/>
                </a:lnTo>
                <a:lnTo>
                  <a:pt x="1402268" y="863096"/>
                </a:lnTo>
                <a:lnTo>
                  <a:pt x="1373079" y="850870"/>
                </a:lnTo>
                <a:lnTo>
                  <a:pt x="1339926" y="846543"/>
                </a:lnTo>
                <a:lnTo>
                  <a:pt x="1324735" y="847359"/>
                </a:lnTo>
                <a:lnTo>
                  <a:pt x="1310335" y="850055"/>
                </a:lnTo>
                <a:lnTo>
                  <a:pt x="1295934" y="855009"/>
                </a:lnTo>
                <a:lnTo>
                  <a:pt x="1280744" y="862596"/>
                </a:lnTo>
                <a:lnTo>
                  <a:pt x="1280744" y="738225"/>
                </a:lnTo>
                <a:lnTo>
                  <a:pt x="1271102" y="692961"/>
                </a:lnTo>
                <a:lnTo>
                  <a:pt x="1244819" y="655972"/>
                </a:lnTo>
                <a:lnTo>
                  <a:pt x="1205852" y="631021"/>
                </a:lnTo>
                <a:lnTo>
                  <a:pt x="1158163" y="621868"/>
                </a:lnTo>
                <a:lnTo>
                  <a:pt x="1110480" y="631021"/>
                </a:lnTo>
                <a:lnTo>
                  <a:pt x="1071513" y="655972"/>
                </a:lnTo>
                <a:lnTo>
                  <a:pt x="1045226" y="692961"/>
                </a:lnTo>
                <a:lnTo>
                  <a:pt x="1035583" y="738225"/>
                </a:lnTo>
                <a:lnTo>
                  <a:pt x="1035583" y="1151458"/>
                </a:lnTo>
                <a:lnTo>
                  <a:pt x="1027068" y="1143251"/>
                </a:lnTo>
                <a:lnTo>
                  <a:pt x="1014985" y="1136921"/>
                </a:lnTo>
                <a:lnTo>
                  <a:pt x="1000523" y="1132846"/>
                </a:lnTo>
                <a:lnTo>
                  <a:pt x="984872" y="1131404"/>
                </a:lnTo>
                <a:lnTo>
                  <a:pt x="945639" y="1137798"/>
                </a:lnTo>
                <a:lnTo>
                  <a:pt x="911955" y="1155476"/>
                </a:lnTo>
                <a:lnTo>
                  <a:pt x="886195" y="1182180"/>
                </a:lnTo>
                <a:lnTo>
                  <a:pt x="870737" y="1215656"/>
                </a:lnTo>
                <a:lnTo>
                  <a:pt x="0" y="1215656"/>
                </a:lnTo>
                <a:lnTo>
                  <a:pt x="0" y="0"/>
                </a:lnTo>
                <a:lnTo>
                  <a:pt x="2210866" y="0"/>
                </a:lnTo>
                <a:lnTo>
                  <a:pt x="2210866" y="1215656"/>
                </a:lnTo>
                <a:lnTo>
                  <a:pt x="1817560" y="1215656"/>
                </a:lnTo>
                <a:lnTo>
                  <a:pt x="1817560" y="1071219"/>
                </a:lnTo>
                <a:lnTo>
                  <a:pt x="1807917" y="1026589"/>
                </a:lnTo>
                <a:lnTo>
                  <a:pt x="1781630" y="990984"/>
                </a:lnTo>
                <a:lnTo>
                  <a:pt x="1742663" y="967413"/>
                </a:lnTo>
                <a:lnTo>
                  <a:pt x="1694980" y="9588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707633" y="608698"/>
            <a:ext cx="2642235" cy="1641475"/>
          </a:xfrm>
          <a:custGeom>
            <a:avLst/>
            <a:gdLst/>
            <a:ahLst/>
            <a:cxnLst/>
            <a:rect l="l" t="t" r="r" b="b"/>
            <a:pathLst>
              <a:path w="2642234" h="1641475">
                <a:moveTo>
                  <a:pt x="2641790" y="1508531"/>
                </a:moveTo>
                <a:lnTo>
                  <a:pt x="2634588" y="1550035"/>
                </a:lnTo>
                <a:lnTo>
                  <a:pt x="2614604" y="1586336"/>
                </a:lnTo>
                <a:lnTo>
                  <a:pt x="2584273" y="1615125"/>
                </a:lnTo>
                <a:lnTo>
                  <a:pt x="2546029" y="1634093"/>
                </a:lnTo>
                <a:lnTo>
                  <a:pt x="2502306" y="1640928"/>
                </a:lnTo>
                <a:lnTo>
                  <a:pt x="2050034" y="1640928"/>
                </a:lnTo>
                <a:lnTo>
                  <a:pt x="2049373" y="1593414"/>
                </a:lnTo>
                <a:lnTo>
                  <a:pt x="2047919" y="1549658"/>
                </a:lnTo>
                <a:lnTo>
                  <a:pt x="2046465" y="1513425"/>
                </a:lnTo>
                <a:lnTo>
                  <a:pt x="2045804" y="1488478"/>
                </a:lnTo>
                <a:lnTo>
                  <a:pt x="2502522" y="1488478"/>
                </a:lnTo>
                <a:lnTo>
                  <a:pt x="2502522" y="152450"/>
                </a:lnTo>
                <a:lnTo>
                  <a:pt x="164846" y="152450"/>
                </a:lnTo>
                <a:lnTo>
                  <a:pt x="164846" y="1488478"/>
                </a:lnTo>
                <a:lnTo>
                  <a:pt x="1094752" y="1488478"/>
                </a:lnTo>
                <a:lnTo>
                  <a:pt x="1094752" y="1640928"/>
                </a:lnTo>
                <a:lnTo>
                  <a:pt x="135255" y="1640928"/>
                </a:lnTo>
                <a:lnTo>
                  <a:pt x="91976" y="1634093"/>
                </a:lnTo>
                <a:lnTo>
                  <a:pt x="54781" y="1615125"/>
                </a:lnTo>
                <a:lnTo>
                  <a:pt x="25700" y="1586336"/>
                </a:lnTo>
                <a:lnTo>
                  <a:pt x="6763" y="1550035"/>
                </a:lnTo>
                <a:lnTo>
                  <a:pt x="0" y="1508531"/>
                </a:lnTo>
                <a:lnTo>
                  <a:pt x="0" y="132397"/>
                </a:lnTo>
                <a:lnTo>
                  <a:pt x="7168" y="90893"/>
                </a:lnTo>
                <a:lnTo>
                  <a:pt x="26915" y="54592"/>
                </a:lnTo>
                <a:lnTo>
                  <a:pt x="56603" y="25803"/>
                </a:lnTo>
                <a:lnTo>
                  <a:pt x="93595" y="6835"/>
                </a:lnTo>
                <a:lnTo>
                  <a:pt x="135255" y="0"/>
                </a:lnTo>
                <a:lnTo>
                  <a:pt x="2502306" y="0"/>
                </a:lnTo>
                <a:lnTo>
                  <a:pt x="2546029" y="6835"/>
                </a:lnTo>
                <a:lnTo>
                  <a:pt x="2584273" y="25803"/>
                </a:lnTo>
                <a:lnTo>
                  <a:pt x="2614604" y="54592"/>
                </a:lnTo>
                <a:lnTo>
                  <a:pt x="2634588" y="90893"/>
                </a:lnTo>
                <a:lnTo>
                  <a:pt x="2641790" y="132397"/>
                </a:lnTo>
                <a:lnTo>
                  <a:pt x="2641790" y="150853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9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tr-TR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BLOCKCHA</a:t>
            </a: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</a:t>
            </a:r>
            <a:r>
              <a:rPr lang="tr-TR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N</a:t>
            </a:r>
            <a:br>
              <a:rPr lang="ru-RU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INVESTMENT FUND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309181" y="0"/>
                </a:move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lnTo>
                  <a:pt x="279900" y="165481"/>
                </a:lnTo>
                <a:lnTo>
                  <a:pt x="95808" y="165481"/>
                </a:lnTo>
                <a:lnTo>
                  <a:pt x="60972" y="91452"/>
                </a:lnTo>
                <a:lnTo>
                  <a:pt x="60972" y="69672"/>
                </a:lnTo>
                <a:lnTo>
                  <a:pt x="309181" y="69672"/>
                </a:lnTo>
                <a:lnTo>
                  <a:pt x="309181" y="0"/>
                </a:lnTo>
                <a:close/>
              </a:path>
              <a:path w="309245" h="226694">
                <a:moveTo>
                  <a:pt x="309181" y="69672"/>
                </a:moveTo>
                <a:lnTo>
                  <a:pt x="243865" y="69672"/>
                </a:lnTo>
                <a:lnTo>
                  <a:pt x="243865" y="91452"/>
                </a:lnTo>
                <a:lnTo>
                  <a:pt x="209029" y="165481"/>
                </a:lnTo>
                <a:lnTo>
                  <a:pt x="279900" y="165481"/>
                </a:lnTo>
                <a:lnTo>
                  <a:pt x="309181" y="100152"/>
                </a:lnTo>
                <a:lnTo>
                  <a:pt x="309181" y="6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252577" y="226441"/>
                </a:moveTo>
                <a:lnTo>
                  <a:pt x="309181" y="100152"/>
                </a:lnTo>
                <a:lnTo>
                  <a:pt x="309181" y="0"/>
                </a:ln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31268" y="1530865"/>
            <a:ext cx="220992" cy="133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619935" y="156768"/>
                </a:move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175766"/>
                </a:lnTo>
                <a:lnTo>
                  <a:pt x="65316" y="1175766"/>
                </a:lnTo>
                <a:lnTo>
                  <a:pt x="65316" y="605294"/>
                </a:lnTo>
                <a:lnTo>
                  <a:pt x="174530" y="605294"/>
                </a:lnTo>
                <a:lnTo>
                  <a:pt x="65316" y="522554"/>
                </a:lnTo>
                <a:lnTo>
                  <a:pt x="65316" y="217728"/>
                </a:lnTo>
                <a:lnTo>
                  <a:pt x="1619935" y="217728"/>
                </a:lnTo>
                <a:lnTo>
                  <a:pt x="1619935" y="156768"/>
                </a:lnTo>
                <a:close/>
              </a:path>
              <a:path w="1620520" h="1245870">
                <a:moveTo>
                  <a:pt x="1619935" y="605294"/>
                </a:moveTo>
                <a:lnTo>
                  <a:pt x="1554619" y="605294"/>
                </a:lnTo>
                <a:lnTo>
                  <a:pt x="1554619" y="1175766"/>
                </a:lnTo>
                <a:lnTo>
                  <a:pt x="1619935" y="1175766"/>
                </a:lnTo>
                <a:lnTo>
                  <a:pt x="1619935" y="605294"/>
                </a:lnTo>
                <a:close/>
              </a:path>
              <a:path w="1620520" h="1245870">
                <a:moveTo>
                  <a:pt x="174530" y="605294"/>
                </a:moveTo>
                <a:lnTo>
                  <a:pt x="65316" y="605294"/>
                </a:lnTo>
                <a:lnTo>
                  <a:pt x="169824" y="683679"/>
                </a:lnTo>
                <a:lnTo>
                  <a:pt x="194189" y="698310"/>
                </a:lnTo>
                <a:lnTo>
                  <a:pt x="221000" y="709264"/>
                </a:lnTo>
                <a:lnTo>
                  <a:pt x="249443" y="716134"/>
                </a:lnTo>
                <a:lnTo>
                  <a:pt x="278701" y="718515"/>
                </a:lnTo>
                <a:lnTo>
                  <a:pt x="596595" y="718515"/>
                </a:lnTo>
                <a:lnTo>
                  <a:pt x="596595" y="653199"/>
                </a:lnTo>
                <a:lnTo>
                  <a:pt x="278701" y="653199"/>
                </a:lnTo>
                <a:lnTo>
                  <a:pt x="259849" y="651633"/>
                </a:lnTo>
                <a:lnTo>
                  <a:pt x="242227" y="647211"/>
                </a:lnTo>
                <a:lnTo>
                  <a:pt x="225423" y="640340"/>
                </a:lnTo>
                <a:lnTo>
                  <a:pt x="209029" y="631431"/>
                </a:lnTo>
                <a:lnTo>
                  <a:pt x="174530" y="605294"/>
                </a:lnTo>
                <a:close/>
              </a:path>
              <a:path w="1620520" h="1245870">
                <a:moveTo>
                  <a:pt x="1619935" y="217728"/>
                </a:moveTo>
                <a:lnTo>
                  <a:pt x="1554619" y="217728"/>
                </a:lnTo>
                <a:lnTo>
                  <a:pt x="1554619" y="522554"/>
                </a:lnTo>
                <a:lnTo>
                  <a:pt x="1410906" y="631431"/>
                </a:lnTo>
                <a:lnTo>
                  <a:pt x="1396350" y="640340"/>
                </a:lnTo>
                <a:lnTo>
                  <a:pt x="1379342" y="647211"/>
                </a:lnTo>
                <a:lnTo>
                  <a:pt x="1360698" y="651633"/>
                </a:lnTo>
                <a:lnTo>
                  <a:pt x="1341234" y="653199"/>
                </a:lnTo>
                <a:lnTo>
                  <a:pt x="1023340" y="653199"/>
                </a:lnTo>
                <a:lnTo>
                  <a:pt x="1023340" y="718515"/>
                </a:lnTo>
                <a:lnTo>
                  <a:pt x="1341234" y="718515"/>
                </a:lnTo>
                <a:lnTo>
                  <a:pt x="1370492" y="716134"/>
                </a:lnTo>
                <a:lnTo>
                  <a:pt x="1398935" y="709264"/>
                </a:lnTo>
                <a:lnTo>
                  <a:pt x="1425746" y="698310"/>
                </a:lnTo>
                <a:lnTo>
                  <a:pt x="1450111" y="683679"/>
                </a:lnTo>
                <a:lnTo>
                  <a:pt x="1554619" y="605294"/>
                </a:lnTo>
                <a:lnTo>
                  <a:pt x="1619935" y="605294"/>
                </a:lnTo>
                <a:lnTo>
                  <a:pt x="1619935" y="217728"/>
                </a:lnTo>
                <a:close/>
              </a:path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566102" y="156768"/>
                </a:lnTo>
                <a:lnTo>
                  <a:pt x="566102" y="65316"/>
                </a:lnTo>
                <a:lnTo>
                  <a:pt x="1119149" y="65316"/>
                </a:lnTo>
                <a:lnTo>
                  <a:pt x="1119149" y="0"/>
                </a:lnTo>
                <a:close/>
              </a:path>
              <a:path w="1620520" h="1245870">
                <a:moveTo>
                  <a:pt x="1119149" y="65316"/>
                </a:moveTo>
                <a:lnTo>
                  <a:pt x="1058176" y="65316"/>
                </a:lnTo>
                <a:lnTo>
                  <a:pt x="1058176" y="156768"/>
                </a:lnTo>
                <a:lnTo>
                  <a:pt x="1119149" y="156768"/>
                </a:lnTo>
                <a:lnTo>
                  <a:pt x="1119149" y="65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56768"/>
                </a:lnTo>
                <a:lnTo>
                  <a:pt x="1119149" y="156768"/>
                </a:lnTo>
                <a:lnTo>
                  <a:pt x="11191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602250" y="983803"/>
            <a:ext cx="492124" cy="92075"/>
          </a:xfrm>
          <a:custGeom>
            <a:avLst/>
            <a:gdLst/>
            <a:ahLst/>
            <a:cxnLst/>
            <a:rect l="l" t="t" r="r" b="b"/>
            <a:pathLst>
              <a:path w="492125" h="92075">
                <a:moveTo>
                  <a:pt x="0" y="0"/>
                </a:moveTo>
                <a:lnTo>
                  <a:pt x="492074" y="0"/>
                </a:lnTo>
                <a:lnTo>
                  <a:pt x="492074" y="91452"/>
                </a:lnTo>
                <a:lnTo>
                  <a:pt x="0" y="91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5101465" y="1136219"/>
            <a:ext cx="1489709" cy="958215"/>
          </a:xfrm>
          <a:custGeom>
            <a:avLst/>
            <a:gdLst/>
            <a:ahLst/>
            <a:cxnLst/>
            <a:rect l="l" t="t" r="r" b="b"/>
            <a:pathLst>
              <a:path w="1489709" h="958214">
                <a:moveTo>
                  <a:pt x="1489303" y="0"/>
                </a:moveTo>
                <a:lnTo>
                  <a:pt x="1489303" y="304825"/>
                </a:lnTo>
                <a:lnTo>
                  <a:pt x="1345590" y="413702"/>
                </a:lnTo>
                <a:lnTo>
                  <a:pt x="1331034" y="422611"/>
                </a:lnTo>
                <a:lnTo>
                  <a:pt x="1314026" y="429482"/>
                </a:lnTo>
                <a:lnTo>
                  <a:pt x="1295382" y="433905"/>
                </a:lnTo>
                <a:lnTo>
                  <a:pt x="1275918" y="435470"/>
                </a:lnTo>
                <a:lnTo>
                  <a:pt x="958024" y="435470"/>
                </a:lnTo>
                <a:lnTo>
                  <a:pt x="958024" y="500786"/>
                </a:lnTo>
                <a:lnTo>
                  <a:pt x="1275918" y="500786"/>
                </a:lnTo>
                <a:lnTo>
                  <a:pt x="1305176" y="498406"/>
                </a:lnTo>
                <a:lnTo>
                  <a:pt x="1333619" y="491536"/>
                </a:lnTo>
                <a:lnTo>
                  <a:pt x="1360430" y="480582"/>
                </a:lnTo>
                <a:lnTo>
                  <a:pt x="1384795" y="465950"/>
                </a:lnTo>
                <a:lnTo>
                  <a:pt x="1489303" y="387565"/>
                </a:lnTo>
                <a:lnTo>
                  <a:pt x="1489303" y="958037"/>
                </a:lnTo>
                <a:lnTo>
                  <a:pt x="0" y="958037"/>
                </a:lnTo>
                <a:lnTo>
                  <a:pt x="0" y="387565"/>
                </a:lnTo>
                <a:lnTo>
                  <a:pt x="104508" y="465950"/>
                </a:lnTo>
                <a:lnTo>
                  <a:pt x="128873" y="480582"/>
                </a:lnTo>
                <a:lnTo>
                  <a:pt x="155684" y="491536"/>
                </a:lnTo>
                <a:lnTo>
                  <a:pt x="184127" y="498406"/>
                </a:lnTo>
                <a:lnTo>
                  <a:pt x="213385" y="500786"/>
                </a:lnTo>
                <a:lnTo>
                  <a:pt x="531279" y="500786"/>
                </a:lnTo>
                <a:lnTo>
                  <a:pt x="531279" y="435470"/>
                </a:lnTo>
                <a:lnTo>
                  <a:pt x="213385" y="435470"/>
                </a:lnTo>
                <a:lnTo>
                  <a:pt x="194533" y="433905"/>
                </a:lnTo>
                <a:lnTo>
                  <a:pt x="176910" y="429482"/>
                </a:lnTo>
                <a:lnTo>
                  <a:pt x="160107" y="422611"/>
                </a:lnTo>
                <a:lnTo>
                  <a:pt x="143713" y="413702"/>
                </a:lnTo>
                <a:lnTo>
                  <a:pt x="0" y="304825"/>
                </a:lnTo>
                <a:lnTo>
                  <a:pt x="0" y="0"/>
                </a:lnTo>
                <a:lnTo>
                  <a:pt x="435470" y="0"/>
                </a:lnTo>
                <a:lnTo>
                  <a:pt x="1058189" y="0"/>
                </a:lnTo>
                <a:lnTo>
                  <a:pt x="148930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14834" y="407703"/>
            <a:ext cx="203708" cy="26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626330" y="898444"/>
            <a:ext cx="261620" cy="20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4627766" y="2157681"/>
            <a:ext cx="258115" cy="201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5116295" y="2586394"/>
            <a:ext cx="202324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6373393" y="2590514"/>
            <a:ext cx="203530" cy="25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6804218" y="2155927"/>
            <a:ext cx="261683" cy="202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6806286" y="897099"/>
            <a:ext cx="260540" cy="20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6373506" y="409004"/>
            <a:ext cx="204736" cy="257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THE SUM OF YOUR </a:t>
            </a:r>
            <a:b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ACHIEVEMENTS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536898" y="580571"/>
            <a:ext cx="4624792" cy="22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74830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11</a:t>
            </a:r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</a:t>
            </a:r>
            <a:r>
              <a:rPr lang="ru-RU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623</a:t>
            </a:r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ETH</a:t>
            </a:r>
            <a:endParaRPr lang="ru-RU" sz="72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0" y="2368688"/>
            <a:ext cx="12192001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3" algn="ctr">
              <a:spcBef>
                <a:spcPts val="120"/>
              </a:spcBef>
            </a:pPr>
            <a:r>
              <a:rPr sz="4400" b="1" spc="-28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DEEX</a:t>
            </a:r>
            <a:r>
              <a:rPr sz="4400" b="1" spc="-36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4400" b="1" spc="-100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ICO</a:t>
            </a:r>
            <a:endParaRPr sz="4400" dirty="0">
              <a:solidFill>
                <a:srgbClr val="DC2734"/>
              </a:solidFill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64E1-9D4E-4FD6-B2A4-E95A8158AE69}"/>
              </a:ext>
            </a:extLst>
          </p:cNvPr>
          <p:cNvSpPr txBox="1"/>
          <p:nvPr/>
        </p:nvSpPr>
        <p:spPr>
          <a:xfrm>
            <a:off x="152400" y="3331182"/>
            <a:ext cx="1219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Around 12k users within 1 month</a:t>
            </a:r>
            <a:endParaRPr lang="ru-RU" sz="60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45EFFFA-9730-46B9-8EBC-CDD30E34ECFE}"/>
              </a:ext>
            </a:extLst>
          </p:cNvPr>
          <p:cNvSpPr txBox="1"/>
          <p:nvPr/>
        </p:nvSpPr>
        <p:spPr>
          <a:xfrm>
            <a:off x="-4175" y="4506459"/>
            <a:ext cx="12192001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3" algn="ctr">
              <a:spcBef>
                <a:spcPts val="120"/>
              </a:spcBef>
            </a:pPr>
            <a:r>
              <a:rPr lang="en-US" sz="4400" b="1" spc="-285" dirty="0" err="1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deex</a:t>
            </a:r>
            <a:r>
              <a:rPr lang="en-US" sz="4400" b="1" spc="-28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-faucet</a:t>
            </a:r>
            <a:endParaRPr sz="4400" dirty="0">
              <a:solidFill>
                <a:srgbClr val="DC2734"/>
              </a:solidFill>
              <a:latin typeface="Avenir Next Cyr Medium" panose="020B0803020202020204" pitchFamily="34" charset="-5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81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6415" y="134964"/>
            <a:ext cx="12192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Faucet,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gateways,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front</a:t>
            </a:r>
            <a:endParaRPr lang="ru-RU" sz="72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274230-7A3C-42D6-9256-344E5F9C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5" y="0"/>
            <a:ext cx="5389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33451"/>
          <a:stretch/>
        </p:blipFill>
        <p:spPr>
          <a:xfrm>
            <a:off x="0" y="2784764"/>
            <a:ext cx="4752109" cy="407323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38" y="3266209"/>
            <a:ext cx="4494068" cy="359525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96" y="-41565"/>
            <a:ext cx="4494068" cy="359525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0" y="984910"/>
            <a:ext cx="78001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The ability to make payments for the most common services</a:t>
            </a:r>
            <a:endParaRPr lang="ru-RU" sz="3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90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b="3391"/>
          <a:stretch/>
        </p:blipFill>
        <p:spPr>
          <a:xfrm>
            <a:off x="0" y="2121994"/>
            <a:ext cx="3962402" cy="4736006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64" y="1913656"/>
            <a:ext cx="2796929" cy="477808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55" y="1913656"/>
            <a:ext cx="2796929" cy="477808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40773" y="445650"/>
            <a:ext cx="4696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Revolutionary mobile app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Fast and reliable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In just a couple of clicks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1" y="618031"/>
            <a:ext cx="440832" cy="440832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6" y="1266296"/>
            <a:ext cx="440832" cy="440832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6" y="1913656"/>
            <a:ext cx="440832" cy="4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322941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WHAT IS NEXT?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536898" y="580571"/>
            <a:ext cx="4624792" cy="22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611477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INTEGRATION of new projects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B475860-EE84-4FF6-A2FB-A58FB4A91059}"/>
              </a:ext>
            </a:extLst>
          </p:cNvPr>
          <p:cNvSpPr txBox="1">
            <a:spLocks/>
          </p:cNvSpPr>
          <p:nvPr/>
        </p:nvSpPr>
        <p:spPr>
          <a:xfrm>
            <a:off x="2087" y="1471596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RUNNING new ITOs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27CDDDA-BD8F-4926-A4BE-4AA7678B4580}"/>
              </a:ext>
            </a:extLst>
          </p:cNvPr>
          <p:cNvSpPr txBox="1">
            <a:spLocks/>
          </p:cNvSpPr>
          <p:nvPr/>
        </p:nvSpPr>
        <p:spPr>
          <a:xfrm>
            <a:off x="10438" y="2269085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Making decentralized gateways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CB7F22E-19BD-4B17-86DC-D74B6FDE49A5}"/>
              </a:ext>
            </a:extLst>
          </p:cNvPr>
          <p:cNvSpPr txBox="1">
            <a:spLocks/>
          </p:cNvSpPr>
          <p:nvPr/>
        </p:nvSpPr>
        <p:spPr>
          <a:xfrm>
            <a:off x="154487" y="3114590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ITOs simple. Asset wizard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720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43" y="3616036"/>
            <a:ext cx="2534516" cy="2534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" y="1294757"/>
            <a:ext cx="12191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Deex</a:t>
            </a:r>
            <a:r>
              <a:rPr lang="en-US" sz="6000" dirty="0">
                <a:solidFill>
                  <a:schemeClr val="bg1"/>
                </a:solidFill>
                <a:latin typeface="Avenir Next Cyr" panose="020B0503020202020204" pitchFamily="34" charset="-52"/>
              </a:rPr>
              <a:t> Exchange in Telegram: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venir Next Cyr" panose="020B0503020202020204" pitchFamily="34" charset="-52"/>
              </a:rPr>
              <a:t>https://t.me/deexexchange</a:t>
            </a:r>
            <a:endParaRPr lang="ru-RU" sz="4800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546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19250" y="1311178"/>
            <a:ext cx="10572750" cy="413895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SEMI DECENTRALIZED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Ecosystem using 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BITSHARES BLOCKCHAIN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Is the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REALITY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of decentralization</a:t>
            </a:r>
            <a:endParaRPr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About the company and speaker</a:t>
            </a:r>
            <a:endParaRPr lang="ru-RU" sz="4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Graduate of the Higher School of Economics and the LSE 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Experience on the processing market since 2004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Sberbank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Alfa-Bank, </a:t>
            </a: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CyberPlat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QIWI, FLEXSOFT Company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Predprocessing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company works on the market since 2010. We work with banks, housing and communal services, payment systems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Blockchain</a:t>
            </a: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applications development and consulting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Representative of COINSBANK Co-founder of the IBCG community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750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1" y="897621"/>
            <a:ext cx="1857533" cy="15823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2" y="3079404"/>
            <a:ext cx="2927836" cy="10419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28" y="1265583"/>
            <a:ext cx="3181292" cy="9941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49" y="2954134"/>
            <a:ext cx="1874566" cy="13746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66" y="762000"/>
            <a:ext cx="2078182" cy="12988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83" y="2787879"/>
            <a:ext cx="2578877" cy="11175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2946"/>
          <a:stretch/>
        </p:blipFill>
        <p:spPr>
          <a:xfrm>
            <a:off x="6993820" y="4941006"/>
            <a:ext cx="3338946" cy="12453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50" y="4720778"/>
            <a:ext cx="2442402" cy="12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76" y="3941781"/>
            <a:ext cx="1282265" cy="128226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7" y="3942699"/>
            <a:ext cx="1284495" cy="12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06797" y="5356120"/>
            <a:ext cx="154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Sergey </a:t>
            </a:r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Sevantsyan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65128" y="5356120"/>
            <a:ext cx="127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Denis </a:t>
            </a:r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Soldatov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2070" y="5356120"/>
            <a:ext cx="16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 Cyr" panose="020B0503020202020204" pitchFamily="34" charset="-52"/>
              </a:rPr>
              <a:t>Maya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Zotova</a:t>
            </a:r>
            <a:r>
              <a:rPr lang="en-US" sz="20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-Hess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28" y="3941786"/>
            <a:ext cx="1282264" cy="128226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42" y="233111"/>
            <a:ext cx="1622153" cy="162215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71" y="236448"/>
            <a:ext cx="1618819" cy="16188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56732" y="2270824"/>
            <a:ext cx="21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Vladislav</a:t>
            </a:r>
            <a:r>
              <a:rPr lang="en-US" sz="2400" dirty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Sapozhnikov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6070" y="2270825"/>
            <a:ext cx="1618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 Cyr" panose="020B0503020202020204" pitchFamily="34" charset="-52"/>
              </a:rPr>
              <a:t>Yuri </a:t>
            </a:r>
            <a:r>
              <a:rPr lang="en-US" sz="2400" b="1" dirty="0" err="1">
                <a:solidFill>
                  <a:schemeClr val="bg1"/>
                </a:solidFill>
                <a:latin typeface="Avenir Next Cyr" panose="020B0503020202020204" pitchFamily="34" charset="-52"/>
              </a:rPr>
              <a:t>Milyukov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15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r="10458"/>
          <a:stretch/>
        </p:blipFill>
        <p:spPr>
          <a:xfrm>
            <a:off x="221673" y="1091173"/>
            <a:ext cx="3325092" cy="42394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9783" y="2056757"/>
            <a:ext cx="8742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Winner of the ICO battle on the </a:t>
            </a:r>
            <a:r>
              <a:rPr lang="en-US" sz="40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blockchain</a:t>
            </a:r>
            <a:r>
              <a:rPr lang="en-US" sz="4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conference in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Russia</a:t>
            </a:r>
            <a:endParaRPr lang="ru-RU" sz="40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47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752959"/>
            <a:ext cx="12192000" cy="20877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DECENTRALIZED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6300" b="1" dirty="0">
                <a:solidFill>
                  <a:srgbClr val="DC2734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0" y="4042194"/>
            <a:ext cx="12192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CENTRALIZED</a:t>
            </a:r>
            <a:endParaRPr lang="ru-RU" sz="60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4550" y="2955210"/>
            <a:ext cx="351234" cy="782184"/>
          </a:xfrm>
          <a:custGeom>
            <a:avLst/>
            <a:gdLst/>
            <a:ahLst/>
            <a:cxnLst/>
            <a:rect l="l" t="t" r="r" b="b"/>
            <a:pathLst>
              <a:path w="342900" h="887729">
                <a:moveTo>
                  <a:pt x="0" y="887501"/>
                </a:moveTo>
                <a:lnTo>
                  <a:pt x="342900" y="0"/>
                </a:lnTo>
              </a:path>
            </a:pathLst>
          </a:custGeom>
          <a:ln w="152400">
            <a:solidFill>
              <a:srgbClr val="DC2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7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5785" y="3282447"/>
            <a:ext cx="320587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12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BITCOIN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5216" y="703692"/>
            <a:ext cx="3817947" cy="469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spc="-25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BITSHARES</a:t>
            </a:r>
            <a:r>
              <a:rPr sz="3300" spc="-22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spc="-131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(DPOS)</a:t>
            </a:r>
            <a:endParaRPr sz="3300" dirty="0">
              <a:solidFill>
                <a:schemeClr val="bg1"/>
              </a:solidFill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1266" y="3277208"/>
            <a:ext cx="36410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21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ETHEREUM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3803102"/>
            <a:ext cx="2174151" cy="2178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9" y="3803102"/>
            <a:ext cx="2174151" cy="21785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5" y="1358938"/>
            <a:ext cx="2174151" cy="21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379</Words>
  <Application>Microsoft Office PowerPoint</Application>
  <PresentationFormat>Широкоэкранный</PresentationFormat>
  <Paragraphs>90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Avenir Next Cyr</vt:lpstr>
      <vt:lpstr>Avenir Next Cyr Heavy</vt:lpstr>
      <vt:lpstr>Avenir Next Cyr Medium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BITSHARES (DPOS)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USERFRIENDLY INTERFACE</vt:lpstr>
      <vt:lpstr>FAST TRANSACTIONS</vt:lpstr>
      <vt:lpstr>TOKEN TO TOKEN TRADING</vt:lpstr>
      <vt:lpstr>MANY ALTCOINS</vt:lpstr>
      <vt:lpstr>CROWDFUNDING PLATFORM</vt:lpstr>
      <vt:lpstr>CRYPTO ATMS</vt:lpstr>
      <vt:lpstr>BLOCKCHAIN INVESTMENT FUND</vt:lpstr>
      <vt:lpstr>THE SUM OF YOUR  ACHIEVEMENTS</vt:lpstr>
      <vt:lpstr>Презентация PowerPoint</vt:lpstr>
      <vt:lpstr>Презентация PowerPoint</vt:lpstr>
      <vt:lpstr>Презентация PowerPoint</vt:lpstr>
      <vt:lpstr>Презентация PowerPoint</vt:lpstr>
      <vt:lpstr>WHAT IS NEXT?</vt:lpstr>
      <vt:lpstr>INTEGRATION of new projects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Miceain</dc:creator>
  <cp:lastModifiedBy>s v</cp:lastModifiedBy>
  <cp:revision>57</cp:revision>
  <dcterms:created xsi:type="dcterms:W3CDTF">2018-02-24T01:48:07Z</dcterms:created>
  <dcterms:modified xsi:type="dcterms:W3CDTF">2018-05-04T03:59:18Z</dcterms:modified>
</cp:coreProperties>
</file>